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38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2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51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15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6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0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6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3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9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5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97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EAEC-4E48-435E-959A-9D21A8A8915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0E317-551B-46A6-9937-E9ABC56FC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585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11560" y="1626987"/>
            <a:ext cx="6264696" cy="3672408"/>
          </a:xfrm>
          <a:prstGeom prst="ellipse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707904" y="2419075"/>
            <a:ext cx="4608512" cy="2016224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ular Callout 6"/>
          <p:cNvSpPr/>
          <p:nvPr/>
        </p:nvSpPr>
        <p:spPr>
          <a:xfrm>
            <a:off x="539552" y="332656"/>
            <a:ext cx="2664296" cy="936104"/>
          </a:xfrm>
          <a:prstGeom prst="wedgeRoundRectCallout">
            <a:avLst>
              <a:gd name="adj1" fmla="val -1094"/>
              <a:gd name="adj2" fmla="val 1242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Functionality of the packaged system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6156176" y="1050923"/>
            <a:ext cx="2664296" cy="936104"/>
          </a:xfrm>
          <a:prstGeom prst="wedgeRoundRectCallout">
            <a:avLst>
              <a:gd name="adj1" fmla="val 420"/>
              <a:gd name="adj2" fmla="val 117806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Functionality required by the business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084168" y="5080240"/>
            <a:ext cx="2664296" cy="941048"/>
          </a:xfrm>
          <a:prstGeom prst="wedgeRoundRectCallout">
            <a:avLst>
              <a:gd name="adj1" fmla="val 837"/>
              <a:gd name="adj2" fmla="val -15988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Missing functionality, requiring workarounds</a:t>
            </a:r>
          </a:p>
        </p:txBody>
      </p:sp>
      <p:sp>
        <p:nvSpPr>
          <p:cNvPr id="9" name="Rounded Rectangular Callout 9">
            <a:extLst>
              <a:ext uri="{FF2B5EF4-FFF2-40B4-BE49-F238E27FC236}">
                <a16:creationId xmlns:a16="http://schemas.microsoft.com/office/drawing/2014/main" id="{248AC8D7-E9EE-4B8A-B7F4-FB3B751E80C7}"/>
              </a:ext>
            </a:extLst>
          </p:cNvPr>
          <p:cNvSpPr/>
          <p:nvPr/>
        </p:nvSpPr>
        <p:spPr>
          <a:xfrm>
            <a:off x="935596" y="5589240"/>
            <a:ext cx="1872208" cy="936104"/>
          </a:xfrm>
          <a:prstGeom prst="wedgeRoundRectCallout">
            <a:avLst>
              <a:gd name="adj1" fmla="val -288"/>
              <a:gd name="adj2" fmla="val -16650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Unnecessary complexity</a:t>
            </a:r>
          </a:p>
        </p:txBody>
      </p:sp>
    </p:spTree>
    <p:extLst>
      <p:ext uri="{BB962C8B-B14F-4D97-AF65-F5344CB8AC3E}">
        <p14:creationId xmlns:p14="http://schemas.microsoft.com/office/powerpoint/2010/main" val="1849519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4</cp:revision>
  <dcterms:created xsi:type="dcterms:W3CDTF">2017-04-05T16:20:15Z</dcterms:created>
  <dcterms:modified xsi:type="dcterms:W3CDTF">2020-01-28T18:18:56Z</dcterms:modified>
</cp:coreProperties>
</file>