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806" y="3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726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582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527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846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029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0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83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07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059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926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023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DA974-C095-4A87-A085-A80765DD6B85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898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9060" y="116632"/>
            <a:ext cx="720080" cy="54726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/>
              <a:t>CausewayLogOnExceptionFilter</a:t>
            </a:r>
            <a:endParaRPr lang="en-GB" sz="1400" dirty="0"/>
          </a:p>
        </p:txBody>
      </p:sp>
      <p:sp>
        <p:nvSpPr>
          <p:cNvPr id="5" name="Rectangle 4"/>
          <p:cNvSpPr/>
          <p:nvPr/>
        </p:nvSpPr>
        <p:spPr>
          <a:xfrm>
            <a:off x="2393156" y="116632"/>
            <a:ext cx="720080" cy="54726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/>
              <a:t>ResourceCachingFilter</a:t>
            </a:r>
            <a:endParaRPr lang="en-GB" sz="1400" dirty="0"/>
          </a:p>
        </p:txBody>
      </p:sp>
      <p:sp>
        <p:nvSpPr>
          <p:cNvPr id="6" name="Rectangle 5"/>
          <p:cNvSpPr/>
          <p:nvPr/>
        </p:nvSpPr>
        <p:spPr>
          <a:xfrm>
            <a:off x="3257252" y="3861048"/>
            <a:ext cx="720080" cy="17281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/>
              <a:t>CausewAYSession</a:t>
            </a:r>
            <a:br>
              <a:rPr lang="en-GB" sz="1400"/>
            </a:br>
            <a:r>
              <a:rPr lang="en-GB" sz="1400"/>
              <a:t>Filter</a:t>
            </a:r>
            <a:endParaRPr lang="en-GB" sz="1400" dirty="0"/>
          </a:p>
        </p:txBody>
      </p:sp>
      <p:sp>
        <p:nvSpPr>
          <p:cNvPr id="7" name="Rectangle 6"/>
          <p:cNvSpPr/>
          <p:nvPr/>
        </p:nvSpPr>
        <p:spPr>
          <a:xfrm>
            <a:off x="4121348" y="3861048"/>
            <a:ext cx="720080" cy="17281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/>
              <a:t>CausewayTransaction</a:t>
            </a:r>
            <a:br>
              <a:rPr lang="en-GB" sz="1400"/>
            </a:br>
            <a:r>
              <a:rPr lang="en-GB" sz="1400"/>
              <a:t>Filter</a:t>
            </a:r>
            <a:br>
              <a:rPr lang="en-GB" sz="1400" dirty="0"/>
            </a:br>
            <a:r>
              <a:rPr lang="en-GB" sz="1400" dirty="0" err="1"/>
              <a:t>ForRestfulObjects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4985444" y="3861048"/>
            <a:ext cx="720080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/>
              <a:t>HttpServletDispatcher</a:t>
            </a:r>
            <a:endParaRPr lang="en-GB" sz="1400" dirty="0"/>
          </a:p>
          <a:p>
            <a:pPr algn="ctr"/>
            <a:r>
              <a:rPr lang="en-GB" sz="1400" dirty="0"/>
              <a:t>(</a:t>
            </a:r>
            <a:r>
              <a:rPr lang="en-GB" sz="1400" dirty="0" err="1"/>
              <a:t>RestEasy</a:t>
            </a:r>
            <a:r>
              <a:rPr lang="en-GB" sz="1400" dirty="0"/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3257252" y="116632"/>
            <a:ext cx="158417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ResourceServlet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664964" y="116632"/>
            <a:ext cx="720080" cy="54726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/>
              <a:t>ShiroFilter</a:t>
            </a:r>
            <a:br>
              <a:rPr lang="en-GB" sz="1400" dirty="0"/>
            </a:br>
            <a:r>
              <a:rPr lang="en-GB" sz="1400" dirty="0"/>
              <a:t>(</a:t>
            </a:r>
            <a:r>
              <a:rPr lang="en-GB" sz="1400" dirty="0" err="1"/>
              <a:t>Shiro</a:t>
            </a:r>
            <a:r>
              <a:rPr lang="en-GB" sz="1400" dirty="0"/>
              <a:t>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64964" y="5733256"/>
            <a:ext cx="8371532" cy="3600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RestEasyBootstrapper</a:t>
            </a:r>
            <a:r>
              <a:rPr lang="en-GB" sz="1400" dirty="0"/>
              <a:t> (</a:t>
            </a:r>
            <a:r>
              <a:rPr lang="en-GB" sz="1400" dirty="0" err="1"/>
              <a:t>RestEasy</a:t>
            </a:r>
            <a:r>
              <a:rPr lang="en-GB" sz="1400" dirty="0"/>
              <a:t>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856768" y="3861048"/>
            <a:ext cx="3179728" cy="172819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RestfulObjectApplication</a:t>
            </a:r>
            <a:endParaRPr lang="en-GB" sz="1400" dirty="0"/>
          </a:p>
        </p:txBody>
      </p:sp>
      <p:sp>
        <p:nvSpPr>
          <p:cNvPr id="15" name="Flowchart: Multidocument 14"/>
          <p:cNvSpPr/>
          <p:nvPr/>
        </p:nvSpPr>
        <p:spPr>
          <a:xfrm>
            <a:off x="4985444" y="476672"/>
            <a:ext cx="1242740" cy="86409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.</a:t>
            </a:r>
            <a:r>
              <a:rPr lang="en-GB" sz="1400" dirty="0" err="1"/>
              <a:t>png</a:t>
            </a:r>
            <a:r>
              <a:rPr lang="en-GB" sz="1400" dirty="0"/>
              <a:t>, .jpg, .</a:t>
            </a:r>
            <a:r>
              <a:rPr lang="en-GB" sz="1400" dirty="0" err="1"/>
              <a:t>css</a:t>
            </a:r>
            <a:r>
              <a:rPr lang="en-GB" sz="1400" dirty="0"/>
              <a:t> </a:t>
            </a:r>
            <a:r>
              <a:rPr lang="en-GB" sz="1400" dirty="0" err="1"/>
              <a:t>etc</a:t>
            </a:r>
            <a:endParaRPr lang="en-GB" sz="1400" dirty="0"/>
          </a:p>
        </p:txBody>
      </p:sp>
      <p:sp>
        <p:nvSpPr>
          <p:cNvPr id="21" name="Left Brace 20"/>
          <p:cNvSpPr/>
          <p:nvPr/>
        </p:nvSpPr>
        <p:spPr>
          <a:xfrm>
            <a:off x="323528" y="3861048"/>
            <a:ext cx="269428" cy="1728192"/>
          </a:xfrm>
          <a:prstGeom prst="leftBrace">
            <a:avLst>
              <a:gd name="adj1" fmla="val 49567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-290043" y="4534329"/>
            <a:ext cx="876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/restful</a:t>
            </a:r>
          </a:p>
        </p:txBody>
      </p:sp>
      <p:sp>
        <p:nvSpPr>
          <p:cNvPr id="25" name="Left Brace 24"/>
          <p:cNvSpPr/>
          <p:nvPr/>
        </p:nvSpPr>
        <p:spPr>
          <a:xfrm>
            <a:off x="323526" y="116632"/>
            <a:ext cx="269428" cy="1800200"/>
          </a:xfrm>
          <a:prstGeom prst="leftBrace">
            <a:avLst>
              <a:gd name="adj1" fmla="val 49567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-467555" y="861921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(resources)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75856" y="1988840"/>
            <a:ext cx="720080" cy="17281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/>
              <a:t>WicketFilter</a:t>
            </a:r>
            <a:br>
              <a:rPr lang="en-GB" sz="1400" dirty="0"/>
            </a:br>
            <a:r>
              <a:rPr lang="en-GB" sz="1400" dirty="0"/>
              <a:t>(Wicket)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121348" y="1988840"/>
            <a:ext cx="4915148" cy="17281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/>
              <a:t>CausewayWicketApplication</a:t>
            </a:r>
            <a:br>
              <a:rPr lang="en-GB" sz="1400" dirty="0"/>
            </a:br>
            <a:r>
              <a:rPr lang="en-GB" sz="1400" dirty="0"/>
              <a:t>(application-specific subclass)</a:t>
            </a:r>
          </a:p>
        </p:txBody>
      </p:sp>
      <p:sp>
        <p:nvSpPr>
          <p:cNvPr id="23" name="Left Brace 22"/>
          <p:cNvSpPr/>
          <p:nvPr/>
        </p:nvSpPr>
        <p:spPr>
          <a:xfrm>
            <a:off x="323528" y="1988840"/>
            <a:ext cx="269428" cy="1728192"/>
          </a:xfrm>
          <a:prstGeom prst="leftBrace">
            <a:avLst>
              <a:gd name="adj1" fmla="val 49567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290907" y="2734129"/>
            <a:ext cx="878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/wicket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4230565" y="2132856"/>
            <a:ext cx="2357660" cy="2880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/>
              <a:t>Causeway </a:t>
            </a:r>
            <a:r>
              <a:rPr lang="en-GB" sz="1400" dirty="0"/>
              <a:t>Bootstrapping</a:t>
            </a:r>
          </a:p>
        </p:txBody>
      </p:sp>
      <p:sp>
        <p:nvSpPr>
          <p:cNvPr id="29" name="Rectangle 28"/>
          <p:cNvSpPr/>
          <p:nvPr/>
        </p:nvSpPr>
        <p:spPr>
          <a:xfrm rot="16200000">
            <a:off x="4041245" y="2754224"/>
            <a:ext cx="1008112" cy="62947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/>
              <a:t>Causeway </a:t>
            </a:r>
            <a:r>
              <a:rPr lang="en-GB" sz="1400" dirty="0"/>
              <a:t>session </a:t>
            </a:r>
            <a:r>
              <a:rPr lang="en-GB" sz="1400" dirty="0" err="1"/>
              <a:t>mgmt</a:t>
            </a:r>
            <a:endParaRPr lang="en-GB" sz="1400" dirty="0"/>
          </a:p>
        </p:txBody>
      </p:sp>
      <p:sp>
        <p:nvSpPr>
          <p:cNvPr id="30" name="Rectangle 29"/>
          <p:cNvSpPr/>
          <p:nvPr/>
        </p:nvSpPr>
        <p:spPr>
          <a:xfrm rot="16200000">
            <a:off x="4851933" y="2754226"/>
            <a:ext cx="1008112" cy="62947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/>
              <a:t>Causeway </a:t>
            </a:r>
            <a:r>
              <a:rPr lang="en-GB" sz="1400" dirty="0"/>
              <a:t>transaction </a:t>
            </a:r>
            <a:r>
              <a:rPr lang="en-GB" sz="1400" dirty="0" err="1"/>
              <a:t>mgmt</a:t>
            </a:r>
            <a:endParaRPr lang="en-GB" sz="1400" dirty="0"/>
          </a:p>
        </p:txBody>
      </p:sp>
      <p:sp>
        <p:nvSpPr>
          <p:cNvPr id="32" name="Rectangle 31"/>
          <p:cNvSpPr/>
          <p:nvPr/>
        </p:nvSpPr>
        <p:spPr>
          <a:xfrm>
            <a:off x="664964" y="6237312"/>
            <a:ext cx="8371532" cy="3600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EnvironmentLoaderListener</a:t>
            </a:r>
            <a:r>
              <a:rPr lang="en-GB" sz="1400" dirty="0"/>
              <a:t> (</a:t>
            </a:r>
            <a:r>
              <a:rPr lang="en-GB" sz="1400" dirty="0" err="1"/>
              <a:t>Shiro</a:t>
            </a:r>
            <a:r>
              <a:rPr lang="en-GB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62265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9060" y="116632"/>
            <a:ext cx="720080" cy="3600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/>
              <a:t>CausewayLogOnExceptionFilter</a:t>
            </a:r>
            <a:endParaRPr lang="en-GB" sz="1400" dirty="0"/>
          </a:p>
        </p:txBody>
      </p:sp>
      <p:sp>
        <p:nvSpPr>
          <p:cNvPr id="5" name="Rectangle 4"/>
          <p:cNvSpPr/>
          <p:nvPr/>
        </p:nvSpPr>
        <p:spPr>
          <a:xfrm>
            <a:off x="2393156" y="116632"/>
            <a:ext cx="720080" cy="3600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/>
              <a:t>ResourceCachingFilter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3257252" y="116632"/>
            <a:ext cx="158417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ResourceServlet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664964" y="116632"/>
            <a:ext cx="720080" cy="3600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/>
              <a:t>ShiroFilter</a:t>
            </a:r>
            <a:br>
              <a:rPr lang="en-GB" sz="1400" dirty="0"/>
            </a:br>
            <a:r>
              <a:rPr lang="en-GB" sz="1400" dirty="0"/>
              <a:t>(</a:t>
            </a:r>
            <a:r>
              <a:rPr lang="en-GB" sz="1400" dirty="0" err="1"/>
              <a:t>Shiro</a:t>
            </a:r>
            <a:r>
              <a:rPr lang="en-GB" sz="1400" dirty="0"/>
              <a:t>)</a:t>
            </a:r>
          </a:p>
        </p:txBody>
      </p:sp>
      <p:sp>
        <p:nvSpPr>
          <p:cNvPr id="15" name="Flowchart: Multidocument 14"/>
          <p:cNvSpPr/>
          <p:nvPr/>
        </p:nvSpPr>
        <p:spPr>
          <a:xfrm>
            <a:off x="4985444" y="476672"/>
            <a:ext cx="1242740" cy="86409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.</a:t>
            </a:r>
            <a:r>
              <a:rPr lang="en-GB" sz="1400" dirty="0" err="1"/>
              <a:t>png</a:t>
            </a:r>
            <a:r>
              <a:rPr lang="en-GB" sz="1400" dirty="0"/>
              <a:t>, .jpg, .</a:t>
            </a:r>
            <a:r>
              <a:rPr lang="en-GB" sz="1400" dirty="0" err="1"/>
              <a:t>css</a:t>
            </a:r>
            <a:r>
              <a:rPr lang="en-GB" sz="1400" dirty="0"/>
              <a:t> </a:t>
            </a:r>
            <a:r>
              <a:rPr lang="en-GB" sz="1400" dirty="0" err="1"/>
              <a:t>etc</a:t>
            </a:r>
            <a:endParaRPr lang="en-GB" sz="1400" dirty="0"/>
          </a:p>
        </p:txBody>
      </p:sp>
      <p:sp>
        <p:nvSpPr>
          <p:cNvPr id="23" name="Left Brace 22"/>
          <p:cNvSpPr/>
          <p:nvPr/>
        </p:nvSpPr>
        <p:spPr>
          <a:xfrm>
            <a:off x="323528" y="1988840"/>
            <a:ext cx="269428" cy="1728192"/>
          </a:xfrm>
          <a:prstGeom prst="leftBrace">
            <a:avLst>
              <a:gd name="adj1" fmla="val 49567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290907" y="2734129"/>
            <a:ext cx="878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/wicket</a:t>
            </a:r>
            <a:endParaRPr lang="en-GB" dirty="0"/>
          </a:p>
        </p:txBody>
      </p:sp>
      <p:sp>
        <p:nvSpPr>
          <p:cNvPr id="25" name="Left Brace 24"/>
          <p:cNvSpPr/>
          <p:nvPr/>
        </p:nvSpPr>
        <p:spPr>
          <a:xfrm>
            <a:off x="323526" y="116632"/>
            <a:ext cx="269428" cy="1800200"/>
          </a:xfrm>
          <a:prstGeom prst="leftBrace">
            <a:avLst>
              <a:gd name="adj1" fmla="val 49567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-467555" y="861921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(resources)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64964" y="3861048"/>
            <a:ext cx="8371532" cy="3600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RestEasyBootstrapper</a:t>
            </a:r>
            <a:r>
              <a:rPr lang="en-GB" sz="1400" dirty="0"/>
              <a:t> (</a:t>
            </a:r>
            <a:r>
              <a:rPr lang="en-GB" sz="1400" dirty="0" err="1"/>
              <a:t>RestEasy</a:t>
            </a:r>
            <a:r>
              <a:rPr lang="en-GB" sz="1400" dirty="0"/>
              <a:t>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64964" y="4365104"/>
            <a:ext cx="8371532" cy="3600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EnvironmentLoaderListener</a:t>
            </a:r>
            <a:r>
              <a:rPr lang="en-GB" sz="1400" dirty="0"/>
              <a:t> (</a:t>
            </a:r>
            <a:r>
              <a:rPr lang="en-GB" sz="1400" dirty="0" err="1"/>
              <a:t>Shiro</a:t>
            </a:r>
            <a:r>
              <a:rPr lang="en-GB" sz="1400" dirty="0"/>
              <a:t>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275856" y="1988840"/>
            <a:ext cx="720080" cy="17281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/>
              <a:t>WicketFilter</a:t>
            </a:r>
            <a:br>
              <a:rPr lang="en-GB" sz="1400" dirty="0"/>
            </a:br>
            <a:r>
              <a:rPr lang="en-GB" sz="1400" dirty="0"/>
              <a:t>(Wicket)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121348" y="1988840"/>
            <a:ext cx="4915148" cy="17281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/>
              <a:t>CausewayWicketApplication</a:t>
            </a:r>
            <a:br>
              <a:rPr lang="en-GB" sz="1400" dirty="0"/>
            </a:br>
            <a:r>
              <a:rPr lang="en-GB" sz="1400" dirty="0"/>
              <a:t>(application-specific subclass)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99CA2BE-E716-2FFD-F713-A00D2B51AA7D}"/>
              </a:ext>
            </a:extLst>
          </p:cNvPr>
          <p:cNvSpPr/>
          <p:nvPr/>
        </p:nvSpPr>
        <p:spPr>
          <a:xfrm>
            <a:off x="4230565" y="2132856"/>
            <a:ext cx="2357660" cy="2880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/>
              <a:t>Causeway </a:t>
            </a:r>
            <a:r>
              <a:rPr lang="en-GB" sz="1400" dirty="0"/>
              <a:t>Bootstrapping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1DC89DE-4B37-429B-D14F-3FBC6DAAE63E}"/>
              </a:ext>
            </a:extLst>
          </p:cNvPr>
          <p:cNvSpPr/>
          <p:nvPr/>
        </p:nvSpPr>
        <p:spPr>
          <a:xfrm rot="16200000">
            <a:off x="4041245" y="2754224"/>
            <a:ext cx="1008112" cy="62947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/>
              <a:t>Causeway </a:t>
            </a:r>
            <a:r>
              <a:rPr lang="en-GB" sz="1400" dirty="0"/>
              <a:t>session </a:t>
            </a:r>
            <a:r>
              <a:rPr lang="en-GB" sz="1400" dirty="0" err="1"/>
              <a:t>mgmt</a:t>
            </a:r>
            <a:endParaRPr lang="en-GB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B6D483-915C-B647-F656-1FB643326859}"/>
              </a:ext>
            </a:extLst>
          </p:cNvPr>
          <p:cNvSpPr/>
          <p:nvPr/>
        </p:nvSpPr>
        <p:spPr>
          <a:xfrm rot="16200000">
            <a:off x="4851933" y="2754226"/>
            <a:ext cx="1008112" cy="62947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/>
              <a:t>Causeway </a:t>
            </a:r>
            <a:r>
              <a:rPr lang="en-GB" sz="1400" dirty="0"/>
              <a:t>transaction </a:t>
            </a:r>
            <a:r>
              <a:rPr lang="en-GB" sz="1400" dirty="0" err="1"/>
              <a:t>mgmt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58426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664964" y="3861048"/>
            <a:ext cx="8371532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/>
              <a:t>CausewayWebAppBootstrapper</a:t>
            </a:r>
            <a:endParaRPr lang="en-GB" sz="1400" dirty="0"/>
          </a:p>
        </p:txBody>
      </p:sp>
      <p:sp>
        <p:nvSpPr>
          <p:cNvPr id="4" name="Rectangle 3"/>
          <p:cNvSpPr/>
          <p:nvPr/>
        </p:nvSpPr>
        <p:spPr>
          <a:xfrm>
            <a:off x="1529060" y="116632"/>
            <a:ext cx="720080" cy="3600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/>
              <a:t>CausewayLogOnExceptionFilter</a:t>
            </a:r>
            <a:endParaRPr lang="en-GB" sz="1400" dirty="0"/>
          </a:p>
        </p:txBody>
      </p:sp>
      <p:sp>
        <p:nvSpPr>
          <p:cNvPr id="5" name="Rectangle 4"/>
          <p:cNvSpPr/>
          <p:nvPr/>
        </p:nvSpPr>
        <p:spPr>
          <a:xfrm>
            <a:off x="2393156" y="116632"/>
            <a:ext cx="720080" cy="3600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/>
              <a:t>ResourceCachingFilter</a:t>
            </a:r>
            <a:endParaRPr lang="en-GB" sz="1400" dirty="0"/>
          </a:p>
        </p:txBody>
      </p:sp>
      <p:sp>
        <p:nvSpPr>
          <p:cNvPr id="6" name="Rectangle 5"/>
          <p:cNvSpPr/>
          <p:nvPr/>
        </p:nvSpPr>
        <p:spPr>
          <a:xfrm>
            <a:off x="3257252" y="1988840"/>
            <a:ext cx="720080" cy="17281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/>
              <a:t>IsisSessionFilter</a:t>
            </a:r>
            <a:endParaRPr lang="en-GB" sz="1400" dirty="0"/>
          </a:p>
        </p:txBody>
      </p:sp>
      <p:sp>
        <p:nvSpPr>
          <p:cNvPr id="7" name="Rectangle 6"/>
          <p:cNvSpPr/>
          <p:nvPr/>
        </p:nvSpPr>
        <p:spPr>
          <a:xfrm>
            <a:off x="4121348" y="1988840"/>
            <a:ext cx="720080" cy="17281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/>
              <a:t>CausewayTransaction</a:t>
            </a:r>
            <a:br>
              <a:rPr lang="en-GB" sz="1400"/>
            </a:br>
            <a:r>
              <a:rPr lang="en-GB" sz="1400"/>
              <a:t>Filter</a:t>
            </a:r>
            <a:br>
              <a:rPr lang="en-GB" sz="1400" dirty="0"/>
            </a:br>
            <a:r>
              <a:rPr lang="en-GB" sz="1400" dirty="0" err="1"/>
              <a:t>ForRestfulObjects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4985444" y="1988840"/>
            <a:ext cx="720080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/>
              <a:t>HttpServletDispatcher</a:t>
            </a:r>
            <a:endParaRPr lang="en-GB" sz="1400" dirty="0"/>
          </a:p>
          <a:p>
            <a:pPr algn="ctr"/>
            <a:r>
              <a:rPr lang="en-GB" sz="1400" dirty="0"/>
              <a:t>(</a:t>
            </a:r>
            <a:r>
              <a:rPr lang="en-GB" sz="1400" dirty="0" err="1"/>
              <a:t>RestEasy</a:t>
            </a:r>
            <a:r>
              <a:rPr lang="en-GB" sz="1400" dirty="0"/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3257252" y="116632"/>
            <a:ext cx="158417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ResourceServlet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664964" y="116632"/>
            <a:ext cx="720080" cy="3600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/>
              <a:t>ShiroFilter</a:t>
            </a:r>
            <a:br>
              <a:rPr lang="en-GB" sz="1400" dirty="0"/>
            </a:br>
            <a:r>
              <a:rPr lang="en-GB" sz="1400" dirty="0"/>
              <a:t>(</a:t>
            </a:r>
            <a:r>
              <a:rPr lang="en-GB" sz="1400" dirty="0" err="1"/>
              <a:t>Shiro</a:t>
            </a:r>
            <a:r>
              <a:rPr lang="en-GB" sz="1400" dirty="0"/>
              <a:t>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856768" y="1988840"/>
            <a:ext cx="3179728" cy="172819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RestfulObjectApplication</a:t>
            </a:r>
            <a:endParaRPr lang="en-GB" sz="1400" dirty="0"/>
          </a:p>
        </p:txBody>
      </p:sp>
      <p:sp>
        <p:nvSpPr>
          <p:cNvPr id="15" name="Flowchart: Multidocument 14"/>
          <p:cNvSpPr/>
          <p:nvPr/>
        </p:nvSpPr>
        <p:spPr>
          <a:xfrm>
            <a:off x="4985444" y="476672"/>
            <a:ext cx="1242740" cy="86409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.</a:t>
            </a:r>
            <a:r>
              <a:rPr lang="en-GB" sz="1400" dirty="0" err="1"/>
              <a:t>png</a:t>
            </a:r>
            <a:r>
              <a:rPr lang="en-GB" sz="1400" dirty="0"/>
              <a:t>, .jpg, .</a:t>
            </a:r>
            <a:r>
              <a:rPr lang="en-GB" sz="1400" dirty="0" err="1"/>
              <a:t>css</a:t>
            </a:r>
            <a:r>
              <a:rPr lang="en-GB" sz="1400" dirty="0"/>
              <a:t> </a:t>
            </a:r>
            <a:r>
              <a:rPr lang="en-GB" sz="1400" dirty="0" err="1"/>
              <a:t>etc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1187624" y="3933056"/>
            <a:ext cx="2376264" cy="2880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/>
              <a:t>Causeway </a:t>
            </a:r>
            <a:r>
              <a:rPr lang="en-GB" sz="1400" dirty="0"/>
              <a:t>Bootstrapping</a:t>
            </a:r>
          </a:p>
        </p:txBody>
      </p:sp>
      <p:sp>
        <p:nvSpPr>
          <p:cNvPr id="21" name="Left Brace 20"/>
          <p:cNvSpPr/>
          <p:nvPr/>
        </p:nvSpPr>
        <p:spPr>
          <a:xfrm>
            <a:off x="323528" y="1988840"/>
            <a:ext cx="269428" cy="1728192"/>
          </a:xfrm>
          <a:prstGeom prst="leftBrace">
            <a:avLst>
              <a:gd name="adj1" fmla="val 49567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-290043" y="2734129"/>
            <a:ext cx="876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/restful</a:t>
            </a:r>
          </a:p>
        </p:txBody>
      </p:sp>
      <p:sp>
        <p:nvSpPr>
          <p:cNvPr id="25" name="Left Brace 24"/>
          <p:cNvSpPr/>
          <p:nvPr/>
        </p:nvSpPr>
        <p:spPr>
          <a:xfrm>
            <a:off x="323526" y="116632"/>
            <a:ext cx="269428" cy="1800200"/>
          </a:xfrm>
          <a:prstGeom prst="leftBrace">
            <a:avLst>
              <a:gd name="adj1" fmla="val 49567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-467555" y="861921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(resources)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64964" y="4437112"/>
            <a:ext cx="8371532" cy="3600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RestEasyBootstrapper</a:t>
            </a:r>
            <a:r>
              <a:rPr lang="en-GB" sz="1400" dirty="0"/>
              <a:t> (</a:t>
            </a:r>
            <a:r>
              <a:rPr lang="en-GB" sz="1400" dirty="0" err="1"/>
              <a:t>RestEasy</a:t>
            </a:r>
            <a:r>
              <a:rPr lang="en-GB" sz="1400" dirty="0"/>
              <a:t>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64964" y="4941168"/>
            <a:ext cx="8371532" cy="3600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EnvironmentLoaderListener</a:t>
            </a:r>
            <a:r>
              <a:rPr lang="en-GB" sz="1400" dirty="0"/>
              <a:t> (</a:t>
            </a:r>
            <a:r>
              <a:rPr lang="en-GB" sz="1400" dirty="0" err="1"/>
              <a:t>Shiro</a:t>
            </a:r>
            <a:r>
              <a:rPr lang="en-GB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82931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51520" y="188640"/>
            <a:ext cx="151216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servlet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907704" y="188640"/>
            <a:ext cx="1512168" cy="2880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filter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63888" y="188640"/>
            <a:ext cx="1872208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servlet context listener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580112" y="188640"/>
            <a:ext cx="1512168" cy="2880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Wicket API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236296" y="188640"/>
            <a:ext cx="1512168" cy="2880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JAX-RS API</a:t>
            </a:r>
          </a:p>
        </p:txBody>
      </p:sp>
    </p:spTree>
    <p:extLst>
      <p:ext uri="{BB962C8B-B14F-4D97-AF65-F5344CB8AC3E}">
        <p14:creationId xmlns:p14="http://schemas.microsoft.com/office/powerpoint/2010/main" val="3680360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</Words>
  <Application>Microsoft Office PowerPoint</Application>
  <PresentationFormat>On-screen Show (4:3)</PresentationFormat>
  <Paragraphs>55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10</cp:revision>
  <dcterms:created xsi:type="dcterms:W3CDTF">2015-07-09T10:38:05Z</dcterms:created>
  <dcterms:modified xsi:type="dcterms:W3CDTF">2023-03-12T11:00:59Z</dcterms:modified>
</cp:coreProperties>
</file>