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0" r:id="rId4"/>
    <p:sldId id="263" r:id="rId5"/>
    <p:sldId id="261" r:id="rId6"/>
    <p:sldId id="264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06" y="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22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3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324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3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12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3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23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2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98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34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0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1148E-802E-43AD-A69B-111292313692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33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AuthenticationManager</a:t>
            </a:r>
            <a:r>
              <a:rPr lang="en-GB" dirty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AuthorizationManager</a:t>
            </a:r>
            <a:r>
              <a:rPr lang="en-GB" dirty="0"/>
              <a:t> API</a:t>
            </a:r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/>
              <a:t> </a:t>
            </a:r>
            <a:r>
              <a:rPr lang="en-GB" dirty="0" err="1"/>
              <a:t>ShiroAuthenticatorOrAuthorizor</a:t>
            </a:r>
            <a:endParaRPr lang="en-GB" dirty="0"/>
          </a:p>
        </p:txBody>
      </p:sp>
      <p:sp>
        <p:nvSpPr>
          <p:cNvPr id="2" name="Left Arrow 1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Arrow 13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16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AuthenticationManager</a:t>
            </a:r>
            <a:r>
              <a:rPr lang="en-GB" dirty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AuthorizationManager</a:t>
            </a:r>
            <a:r>
              <a:rPr lang="en-GB" dirty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Shiro’s</a:t>
            </a:r>
            <a:br>
              <a:rPr lang="en-GB" dirty="0"/>
            </a:br>
            <a:r>
              <a:rPr lang="en-GB" dirty="0"/>
              <a:t>Realm API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Shiro’s</a:t>
            </a:r>
            <a:br>
              <a:rPr lang="en-GB" dirty="0"/>
            </a:br>
            <a:r>
              <a:rPr lang="en-GB" dirty="0" err="1"/>
              <a:t>IniRealm</a:t>
            </a:r>
            <a:r>
              <a:rPr lang="en-GB" dirty="0"/>
              <a:t> </a:t>
            </a:r>
            <a:r>
              <a:rPr lang="en-GB" dirty="0" err="1"/>
              <a:t>Impl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/>
              <a:t> </a:t>
            </a:r>
            <a:r>
              <a:rPr lang="en-GB" dirty="0" err="1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/>
              <a:t>&lt;&lt;request-scoped&gt;&gt;</a:t>
            </a:r>
            <a:br>
              <a:rPr lang="en-GB" sz="1400" i="1" dirty="0"/>
            </a:br>
            <a:r>
              <a:rPr lang="en-GB" dirty="0"/>
              <a:t>Subject</a:t>
            </a:r>
          </a:p>
        </p:txBody>
      </p:sp>
      <p:sp>
        <p:nvSpPr>
          <p:cNvPr id="9" name="Flowchart: Document 8"/>
          <p:cNvSpPr/>
          <p:nvPr/>
        </p:nvSpPr>
        <p:spPr>
          <a:xfrm>
            <a:off x="1259632" y="4005064"/>
            <a:ext cx="1800200" cy="864096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WEBINF/shiro.ini</a:t>
            </a:r>
          </a:p>
        </p:txBody>
      </p:sp>
      <p:sp>
        <p:nvSpPr>
          <p:cNvPr id="2" name="Left Arrow 1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Arrow 9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Arrow 13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ircular Arrow 14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Arrow 15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Up-Down Arrow 16"/>
          <p:cNvSpPr/>
          <p:nvPr/>
        </p:nvSpPr>
        <p:spPr>
          <a:xfrm flipV="1">
            <a:off x="1997714" y="3501008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3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AuthenticationManager</a:t>
            </a:r>
            <a:r>
              <a:rPr lang="en-GB" dirty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AuthorizationManager</a:t>
            </a:r>
            <a:r>
              <a:rPr lang="en-GB" dirty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Shiro’s</a:t>
            </a:r>
            <a:br>
              <a:rPr lang="en-GB" dirty="0"/>
            </a:br>
            <a:r>
              <a:rPr lang="en-GB" dirty="0"/>
              <a:t>Realm API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CausewayLdapRealm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/>
              <a:t> </a:t>
            </a:r>
            <a:r>
              <a:rPr lang="en-GB" dirty="0" err="1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/>
              <a:t>&lt;&lt;request-scoped&gt;&gt;</a:t>
            </a:r>
            <a:br>
              <a:rPr lang="en-GB" sz="1400" i="1" dirty="0"/>
            </a:br>
            <a:r>
              <a:rPr lang="en-GB" dirty="0"/>
              <a:t>Subject</a:t>
            </a:r>
          </a:p>
        </p:txBody>
      </p:sp>
      <p:sp>
        <p:nvSpPr>
          <p:cNvPr id="9" name="Flowchart: Document 8"/>
          <p:cNvSpPr/>
          <p:nvPr/>
        </p:nvSpPr>
        <p:spPr>
          <a:xfrm>
            <a:off x="2123728" y="4077072"/>
            <a:ext cx="1800200" cy="864096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WEBINF/shiro.ini</a:t>
            </a:r>
          </a:p>
        </p:txBody>
      </p:sp>
      <p:sp>
        <p:nvSpPr>
          <p:cNvPr id="3" name="Flowchart: Magnetic Disk 2"/>
          <p:cNvSpPr/>
          <p:nvPr/>
        </p:nvSpPr>
        <p:spPr>
          <a:xfrm>
            <a:off x="611560" y="4077072"/>
            <a:ext cx="864096" cy="864096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LDAP</a:t>
            </a:r>
          </a:p>
        </p:txBody>
      </p:sp>
      <p:sp>
        <p:nvSpPr>
          <p:cNvPr id="11" name="Left Arrow 10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Arrow 12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Arrow 14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ircular Arrow 15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eft Arrow 16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Up-Down Arrow 18"/>
          <p:cNvSpPr/>
          <p:nvPr/>
        </p:nvSpPr>
        <p:spPr>
          <a:xfrm flipV="1">
            <a:off x="2771800" y="3501008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Up-Down Arrow 19"/>
          <p:cNvSpPr/>
          <p:nvPr/>
        </p:nvSpPr>
        <p:spPr>
          <a:xfrm flipV="1">
            <a:off x="827584" y="3501008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092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AuthenticationManager</a:t>
            </a:r>
            <a:r>
              <a:rPr lang="en-GB" dirty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AuthorizationManager</a:t>
            </a:r>
            <a:r>
              <a:rPr lang="en-GB" dirty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Shiro’s</a:t>
            </a:r>
            <a:br>
              <a:rPr lang="en-GB" dirty="0"/>
            </a:br>
            <a:r>
              <a:rPr lang="en-GB" dirty="0"/>
              <a:t>Realm API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CausewayModuleExtSecman</a:t>
            </a:r>
            <a:br>
              <a:rPr lang="en-GB"/>
            </a:br>
            <a:r>
              <a:rPr lang="en-GB"/>
              <a:t>ShiroRealm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/>
              <a:t> </a:t>
            </a:r>
            <a:r>
              <a:rPr lang="en-GB" dirty="0" err="1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/>
              <a:t>&lt;&lt;request-scoped&gt;&gt;</a:t>
            </a:r>
            <a:br>
              <a:rPr lang="en-GB" sz="1400" i="1" dirty="0"/>
            </a:br>
            <a:r>
              <a:rPr lang="en-GB" dirty="0"/>
              <a:t>Subject</a:t>
            </a:r>
          </a:p>
        </p:txBody>
      </p:sp>
      <p:sp>
        <p:nvSpPr>
          <p:cNvPr id="11" name="Flowchart: Magnetic Disk 10"/>
          <p:cNvSpPr/>
          <p:nvPr/>
        </p:nvSpPr>
        <p:spPr>
          <a:xfrm>
            <a:off x="1115616" y="4005064"/>
            <a:ext cx="2232248" cy="2376264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47415" y="4221088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RDBMS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242540" y="5636096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Passwd</a:t>
            </a:r>
            <a:endParaRPr lang="en-GB" sz="1600" dirty="0"/>
          </a:p>
        </p:txBody>
      </p:sp>
      <p:sp>
        <p:nvSpPr>
          <p:cNvPr id="16" name="Rounded Rectangle 15"/>
          <p:cNvSpPr/>
          <p:nvPr/>
        </p:nvSpPr>
        <p:spPr>
          <a:xfrm>
            <a:off x="1233780" y="4916016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User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657068" y="5276056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Role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313900" y="4941168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Perms</a:t>
            </a:r>
          </a:p>
        </p:txBody>
      </p:sp>
      <p:sp>
        <p:nvSpPr>
          <p:cNvPr id="19" name="Left Arrow 18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Arrow 19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Up-Down Arrow 20"/>
          <p:cNvSpPr/>
          <p:nvPr/>
        </p:nvSpPr>
        <p:spPr>
          <a:xfrm flipV="1">
            <a:off x="1997714" y="3501008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Left Arrow 21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ircular Arrow 22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Left Arrow 23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757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AuthenticationManager</a:t>
            </a:r>
            <a:r>
              <a:rPr lang="en-GB" dirty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AuthorizationManager</a:t>
            </a:r>
            <a:r>
              <a:rPr lang="en-GB" dirty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Shiro’s</a:t>
            </a:r>
            <a:br>
              <a:rPr lang="en-GB" dirty="0"/>
            </a:br>
            <a:r>
              <a:rPr lang="en-GB" dirty="0"/>
              <a:t>Realm API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CausewayModuleExtSecman</a:t>
            </a:r>
            <a:br>
              <a:rPr lang="en-GB"/>
            </a:br>
            <a:r>
              <a:rPr lang="en-GB"/>
              <a:t>ShiroRealm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/>
              <a:t> </a:t>
            </a:r>
            <a:r>
              <a:rPr lang="en-GB" dirty="0" err="1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/>
              <a:t>&lt;&lt;request-scoped&gt;&gt;</a:t>
            </a:r>
            <a:br>
              <a:rPr lang="en-GB" sz="1400" i="1" dirty="0"/>
            </a:br>
            <a:r>
              <a:rPr lang="en-GB" dirty="0"/>
              <a:t>Subject</a:t>
            </a:r>
          </a:p>
        </p:txBody>
      </p:sp>
      <p:sp>
        <p:nvSpPr>
          <p:cNvPr id="10" name="Flowchart: Magnetic Disk 9"/>
          <p:cNvSpPr/>
          <p:nvPr/>
        </p:nvSpPr>
        <p:spPr>
          <a:xfrm>
            <a:off x="539552" y="4653136"/>
            <a:ext cx="864096" cy="864096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LDAP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9552" y="3742184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</a:t>
            </a:r>
            <a:br>
              <a:rPr lang="en-GB"/>
            </a:br>
            <a:r>
              <a:rPr lang="en-GB"/>
              <a:t>LdapRealm</a:t>
            </a:r>
            <a:endParaRPr lang="en-GB" dirty="0"/>
          </a:p>
        </p:txBody>
      </p:sp>
      <p:sp>
        <p:nvSpPr>
          <p:cNvPr id="20" name="Flowchart: Magnetic Disk 19"/>
          <p:cNvSpPr/>
          <p:nvPr/>
        </p:nvSpPr>
        <p:spPr>
          <a:xfrm>
            <a:off x="1763688" y="4293096"/>
            <a:ext cx="2232248" cy="2376264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395487" y="450912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RDBMS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90612" y="5924128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Passwd</a:t>
            </a:r>
            <a:endParaRPr lang="en-GB" sz="1600" dirty="0"/>
          </a:p>
        </p:txBody>
      </p:sp>
      <p:sp>
        <p:nvSpPr>
          <p:cNvPr id="23" name="Rounded Rectangle 22"/>
          <p:cNvSpPr/>
          <p:nvPr/>
        </p:nvSpPr>
        <p:spPr>
          <a:xfrm>
            <a:off x="1881852" y="5204048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User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305140" y="5564088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Role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961972" y="5229200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Perms</a:t>
            </a:r>
          </a:p>
        </p:txBody>
      </p:sp>
      <p:sp>
        <p:nvSpPr>
          <p:cNvPr id="26" name="Left Arrow 25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eft Arrow 26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Left Arrow 27"/>
          <p:cNvSpPr/>
          <p:nvPr/>
        </p:nvSpPr>
        <p:spPr>
          <a:xfrm rot="16200000" flipV="1">
            <a:off x="1057418" y="3487198"/>
            <a:ext cx="360040" cy="387660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Arrow 28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ircular Arrow 29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Left Arrow 30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Up-Down Arrow 31"/>
          <p:cNvSpPr/>
          <p:nvPr/>
        </p:nvSpPr>
        <p:spPr>
          <a:xfrm flipV="1">
            <a:off x="827584" y="4210236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Up-Down Arrow 32"/>
          <p:cNvSpPr/>
          <p:nvPr/>
        </p:nvSpPr>
        <p:spPr>
          <a:xfrm flipV="1">
            <a:off x="2627784" y="3501008"/>
            <a:ext cx="432048" cy="871246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092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AuthenticationManager</a:t>
            </a:r>
            <a:r>
              <a:rPr lang="en-GB" dirty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AuthorizationManager</a:t>
            </a:r>
            <a:r>
              <a:rPr lang="en-GB" dirty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Shiro’s</a:t>
            </a:r>
            <a:br>
              <a:rPr lang="en-GB" dirty="0"/>
            </a:br>
            <a:r>
              <a:rPr lang="en-GB" dirty="0"/>
              <a:t>Realm API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Shiro</a:t>
            </a:r>
            <a:br>
              <a:rPr lang="en-GB" dirty="0"/>
            </a:br>
            <a:r>
              <a:rPr lang="en-GB" dirty="0"/>
              <a:t>JDBC Realm</a:t>
            </a:r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/>
              <a:t> </a:t>
            </a:r>
            <a:r>
              <a:rPr lang="en-GB" dirty="0" err="1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/>
              <a:t>&lt;&lt;request-scoped&gt;&gt;</a:t>
            </a:r>
            <a:br>
              <a:rPr lang="en-GB" sz="1400" i="1" dirty="0"/>
            </a:br>
            <a:r>
              <a:rPr lang="en-GB" dirty="0"/>
              <a:t>Subject</a:t>
            </a:r>
          </a:p>
        </p:txBody>
      </p:sp>
      <p:sp>
        <p:nvSpPr>
          <p:cNvPr id="20" name="Flowchart: Magnetic Disk 19"/>
          <p:cNvSpPr/>
          <p:nvPr/>
        </p:nvSpPr>
        <p:spPr>
          <a:xfrm>
            <a:off x="1115616" y="4293096"/>
            <a:ext cx="2232248" cy="1584176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747415" y="507589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RDBMS</a:t>
            </a:r>
          </a:p>
        </p:txBody>
      </p:sp>
      <p:sp>
        <p:nvSpPr>
          <p:cNvPr id="26" name="Left Arrow 25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eft Arrow 26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Arrow 28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ircular Arrow 29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Left Arrow 30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Up-Down Arrow 32"/>
          <p:cNvSpPr/>
          <p:nvPr/>
        </p:nvSpPr>
        <p:spPr>
          <a:xfrm flipV="1">
            <a:off x="1979712" y="3501008"/>
            <a:ext cx="432048" cy="871246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727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AuthenticationManager</a:t>
            </a:r>
            <a:r>
              <a:rPr lang="en-GB" dirty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AuthorizationManager</a:t>
            </a:r>
            <a:r>
              <a:rPr lang="en-GB" dirty="0"/>
              <a:t> API</a:t>
            </a:r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33843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ByPassAuthenticator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139952" y="1196752"/>
            <a:ext cx="33843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Causeway’s</a:t>
            </a:r>
            <a:br>
              <a:rPr lang="en-GB" dirty="0"/>
            </a:br>
            <a:r>
              <a:rPr lang="en-GB" dirty="0" err="1"/>
              <a:t>ByPassAuthorizor</a:t>
            </a:r>
            <a:endParaRPr lang="en-GB" dirty="0"/>
          </a:p>
        </p:txBody>
      </p:sp>
      <p:sp>
        <p:nvSpPr>
          <p:cNvPr id="10" name="Left Arrow 9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Arrow 13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903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13</cp:revision>
  <dcterms:created xsi:type="dcterms:W3CDTF">2015-05-13T11:38:49Z</dcterms:created>
  <dcterms:modified xsi:type="dcterms:W3CDTF">2023-03-12T11:11:41Z</dcterms:modified>
</cp:coreProperties>
</file>