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7171"/>
    <a:srgbClr val="548235"/>
    <a:srgbClr val="70AD47"/>
    <a:srgbClr val="CCCCFF"/>
    <a:srgbClr val="FF99FF"/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2" autoAdjust="0"/>
    <p:restoredTop sz="94660"/>
  </p:normalViewPr>
  <p:slideViewPr>
    <p:cSldViewPr snapToGrid="0">
      <p:cViewPr varScale="1">
        <p:scale>
          <a:sx n="98" d="100"/>
          <a:sy n="98" d="100"/>
        </p:scale>
        <p:origin x="29" y="2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7D4E31-B80F-412E-B468-DC0CC75124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924003-2E45-4265-8ED1-4FC61E9DFD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181905-48F1-41E4-BFD9-AEC32DA0D7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9BD86-569B-442C-ABE1-0B002BE59BAD}" type="datetimeFigureOut">
              <a:rPr lang="en-GB" smtClean="0"/>
              <a:t>12/03/2023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42671B-9C44-4AD5-A64C-E30C357A80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E59CBF-0414-40FF-9E1B-379B2BEA46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D743B-A3CA-49BA-8DF1-79910598BA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231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41E5B8-4559-43D5-B934-F5B26EF78B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70FF326-114A-4A03-B584-0EEC3838ED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FCF324-F917-4199-A2D8-D1988F87E5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9BD86-569B-442C-ABE1-0B002BE59BAD}" type="datetimeFigureOut">
              <a:rPr lang="en-GB" smtClean="0"/>
              <a:t>12/03/2023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FDDE13-92EB-41E5-966F-BD095E44D6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4E8380-A788-4359-89B4-21A1ED1EAB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D743B-A3CA-49BA-8DF1-79910598BA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27780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93B93B9-65FF-4FF7-9F02-C1CC6EB991B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C527676-CA37-4302-AFF8-518FA15774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012494-3859-451B-A609-3E6D704915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9BD86-569B-442C-ABE1-0B002BE59BAD}" type="datetimeFigureOut">
              <a:rPr lang="en-GB" smtClean="0"/>
              <a:t>12/03/2023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C2F53B-AA6D-4A39-8822-4ED262FAF0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75F33F-4FE7-44D2-8B97-948627B4A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D743B-A3CA-49BA-8DF1-79910598BA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1678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58F7C6-C3AF-40AC-A9AD-FD47ACB3C6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EAD7AD-DEE0-4D44-A958-7657699B08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131967-71A5-4727-9999-3761D951CB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9BD86-569B-442C-ABE1-0B002BE59BAD}" type="datetimeFigureOut">
              <a:rPr lang="en-GB" smtClean="0"/>
              <a:t>12/03/2023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5A8DD8-0231-47B4-9C11-3E138FDCAE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0798C6-84A1-4569-A192-48F1C096FA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D743B-A3CA-49BA-8DF1-79910598BA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79252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F517E6-3F35-4E02-A0FE-7E6968BF8A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F5C8B0-6BE0-4656-965C-7096174B33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11AE85-BD69-44B3-9962-2592740611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9BD86-569B-442C-ABE1-0B002BE59BAD}" type="datetimeFigureOut">
              <a:rPr lang="en-GB" smtClean="0"/>
              <a:t>12/03/2023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35C5D3-5436-4921-A025-00881B3241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984FC3-773E-4541-AA69-2E65102C34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D743B-A3CA-49BA-8DF1-79910598BA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089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4AFADF-93BB-452B-85CF-B9C4F374CB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BB8E1D-E087-4CB3-86CB-EAE5CEA5AC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36C14B9-44DB-49BC-BFCC-E76718276A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550E24-E161-4B8C-B6EB-8153C05353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9BD86-569B-442C-ABE1-0B002BE59BAD}" type="datetimeFigureOut">
              <a:rPr lang="en-GB" smtClean="0"/>
              <a:t>12/03/2023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D71994-4C56-424F-A5F9-36D8723113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464E77-DA21-4E90-B295-85E46FAC3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D743B-A3CA-49BA-8DF1-79910598BA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70222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1F4779-D2B3-4462-A0DA-551EE70CD8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694085-CACD-4958-A30E-8602B4F555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5C592B3-AB10-4A8F-8C44-44A61F143D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B66F4F7-1D0B-49FF-A5B0-51F11B848FC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1D12DC1-F92E-4054-960A-9E52FB9288B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1F2B9ED-5287-4384-8E32-D726E29E01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9BD86-569B-442C-ABE1-0B002BE59BAD}" type="datetimeFigureOut">
              <a:rPr lang="en-GB" smtClean="0"/>
              <a:t>12/03/2023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89767E6-12E3-4A27-8A1B-FD807400F0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2853B62-BCF0-4BE7-BAEB-F9713450F3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D743B-A3CA-49BA-8DF1-79910598BA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0643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9E0AB4-8989-4FF8-9CC9-ACBBAECA53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D1522B7-6CB0-4995-90D1-5CE6894A2E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9BD86-569B-442C-ABE1-0B002BE59BAD}" type="datetimeFigureOut">
              <a:rPr lang="en-GB" smtClean="0"/>
              <a:t>12/03/2023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E7A3947-0DEC-466F-BD67-0898B0135E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F91B4C-87E6-4F8F-96B0-857E28249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D743B-A3CA-49BA-8DF1-79910598BA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772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2273E8B-313A-4856-9560-FF55520BA8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9BD86-569B-442C-ABE1-0B002BE59BAD}" type="datetimeFigureOut">
              <a:rPr lang="en-GB" smtClean="0"/>
              <a:t>12/03/2023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CDB65E2-FC9E-4D9A-B4E0-9FB86AAFCA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C5CC02-883D-4853-9E2A-6C05406644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D743B-A3CA-49BA-8DF1-79910598BA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29377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0FBB9D-FB6E-4045-9E5E-0D259B8742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C35780-D115-41B2-A3EF-F055AFB30B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9A9F17-3DA5-4CC7-AF5D-DE7859C791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541E19-4E2B-4FE7-A020-04B818A203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9BD86-569B-442C-ABE1-0B002BE59BAD}" type="datetimeFigureOut">
              <a:rPr lang="en-GB" smtClean="0"/>
              <a:t>12/03/2023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C47D6B-E6B4-44D4-8A92-8AEF5BEEAB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97FC1C-C39F-46BE-8F18-D07D7E62C8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D743B-A3CA-49BA-8DF1-79910598BA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7473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AA792E-1110-4AD7-A584-430456D176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6FE62F-07C0-4B08-B7A3-4E605A23EE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85B35D0-01D4-4D9A-8475-FDE9F28C6C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3629FA-96CA-4B8B-A8AF-07AD4D42AC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9BD86-569B-442C-ABE1-0B002BE59BAD}" type="datetimeFigureOut">
              <a:rPr lang="en-GB" smtClean="0"/>
              <a:t>12/03/2023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049317-ACE1-4256-8F48-9747446396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E1D927-9F53-4169-83C9-3EBA8FB82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D743B-A3CA-49BA-8DF1-79910598BA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6588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5566D6F-748A-49DE-B129-D0E347CAA5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45A928-A5F7-4362-8485-917B1914AF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8B9F7A-C869-4630-8F54-15941CC7A7F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59BD86-569B-442C-ABE1-0B002BE59BAD}" type="datetimeFigureOut">
              <a:rPr lang="en-GB" smtClean="0"/>
              <a:t>12/03/2023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99B2BE-A9F8-4BD9-8ED3-C2D981DC83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5E45CF-2934-4B13-8740-C177F37046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ED743B-A3CA-49BA-8DF1-79910598BA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404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 76">
            <a:extLst>
              <a:ext uri="{FF2B5EF4-FFF2-40B4-BE49-F238E27FC236}">
                <a16:creationId xmlns:a16="http://schemas.microsoft.com/office/drawing/2014/main" id="{88199CD1-CDB7-42ED-9703-7E46E7989C7B}"/>
              </a:ext>
            </a:extLst>
          </p:cNvPr>
          <p:cNvSpPr/>
          <p:nvPr/>
        </p:nvSpPr>
        <p:spPr>
          <a:xfrm>
            <a:off x="9665424" y="4567827"/>
            <a:ext cx="2411187" cy="151185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3DDB6BC3-BAA6-49BF-8742-0D0F5EFDFC3B}"/>
              </a:ext>
            </a:extLst>
          </p:cNvPr>
          <p:cNvSpPr/>
          <p:nvPr/>
        </p:nvSpPr>
        <p:spPr>
          <a:xfrm>
            <a:off x="4826292" y="454817"/>
            <a:ext cx="2460205" cy="7709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212" name="Rectangle 211">
            <a:extLst>
              <a:ext uri="{FF2B5EF4-FFF2-40B4-BE49-F238E27FC236}">
                <a16:creationId xmlns:a16="http://schemas.microsoft.com/office/drawing/2014/main" id="{A8925A34-3BA1-4674-BCB5-C21486C74D4B}"/>
              </a:ext>
            </a:extLst>
          </p:cNvPr>
          <p:cNvSpPr/>
          <p:nvPr/>
        </p:nvSpPr>
        <p:spPr>
          <a:xfrm>
            <a:off x="2598429" y="2471089"/>
            <a:ext cx="2511882" cy="17028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211" name="Rectangle 210">
            <a:extLst>
              <a:ext uri="{FF2B5EF4-FFF2-40B4-BE49-F238E27FC236}">
                <a16:creationId xmlns:a16="http://schemas.microsoft.com/office/drawing/2014/main" id="{D7BDD688-4E0D-4C5C-9B91-5EFB45393F65}"/>
              </a:ext>
            </a:extLst>
          </p:cNvPr>
          <p:cNvSpPr/>
          <p:nvPr/>
        </p:nvSpPr>
        <p:spPr>
          <a:xfrm>
            <a:off x="7791338" y="1442798"/>
            <a:ext cx="2550171" cy="266139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CFB28331-C485-4A67-BEB6-61F55D45790D}"/>
              </a:ext>
            </a:extLst>
          </p:cNvPr>
          <p:cNvSpPr/>
          <p:nvPr/>
        </p:nvSpPr>
        <p:spPr>
          <a:xfrm>
            <a:off x="115389" y="5369501"/>
            <a:ext cx="3784138" cy="137244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GB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Key</a:t>
            </a:r>
            <a:endParaRPr lang="en-GB" sz="12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11303A4-3398-4303-BE6F-0D5BDAB4262F}"/>
              </a:ext>
            </a:extLst>
          </p:cNvPr>
          <p:cNvSpPr/>
          <p:nvPr/>
        </p:nvSpPr>
        <p:spPr>
          <a:xfrm>
            <a:off x="7990174" y="3461505"/>
            <a:ext cx="2220939" cy="4860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@</a:t>
            </a:r>
            <a:r>
              <a:rPr lang="en-GB" sz="1200" dirty="0" err="1">
                <a:solidFill>
                  <a:schemeClr val="tx1"/>
                </a:solidFill>
              </a:rPr>
              <a:t>SpringBootApplication</a:t>
            </a:r>
            <a:br>
              <a:rPr lang="en-GB" sz="1200" dirty="0">
                <a:solidFill>
                  <a:schemeClr val="tx1"/>
                </a:solidFill>
              </a:rPr>
            </a:br>
            <a:r>
              <a:rPr lang="en-GB" sz="1200" dirty="0" err="1">
                <a:solidFill>
                  <a:schemeClr val="tx1"/>
                </a:solidFill>
              </a:rPr>
              <a:t>SimpleApp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192F46D-6A68-4171-9609-23CA6212E1A1}"/>
              </a:ext>
            </a:extLst>
          </p:cNvPr>
          <p:cNvSpPr/>
          <p:nvPr/>
        </p:nvSpPr>
        <p:spPr>
          <a:xfrm>
            <a:off x="7990174" y="2559937"/>
            <a:ext cx="2220939" cy="486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err="1"/>
              <a:t>AppManifest</a:t>
            </a:r>
            <a:endParaRPr lang="en-GB" sz="1200" dirty="0"/>
          </a:p>
        </p:txBody>
      </p:sp>
      <p:cxnSp>
        <p:nvCxnSpPr>
          <p:cNvPr id="7" name="Connector: Curved 6">
            <a:extLst>
              <a:ext uri="{FF2B5EF4-FFF2-40B4-BE49-F238E27FC236}">
                <a16:creationId xmlns:a16="http://schemas.microsoft.com/office/drawing/2014/main" id="{7762D483-DFDD-4457-AF60-561ACF6FB5BF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8892875" y="3253737"/>
            <a:ext cx="415536" cy="12700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3575A359-CD62-4416-8337-ACCC97F8F76E}"/>
              </a:ext>
            </a:extLst>
          </p:cNvPr>
          <p:cNvSpPr/>
          <p:nvPr/>
        </p:nvSpPr>
        <p:spPr>
          <a:xfrm>
            <a:off x="214875" y="826763"/>
            <a:ext cx="1240231" cy="486032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err="1"/>
              <a:t>Jdo</a:t>
            </a:r>
            <a:br>
              <a:rPr lang="en-GB" sz="1200"/>
            </a:br>
            <a:r>
              <a:rPr lang="en-GB" sz="1200"/>
              <a:t>DataNucleus</a:t>
            </a:r>
            <a:endParaRPr lang="en-GB" sz="1200" dirty="0"/>
          </a:p>
        </p:txBody>
      </p:sp>
      <p:cxnSp>
        <p:nvCxnSpPr>
          <p:cNvPr id="10" name="Connector: Curved 9">
            <a:extLst>
              <a:ext uri="{FF2B5EF4-FFF2-40B4-BE49-F238E27FC236}">
                <a16:creationId xmlns:a16="http://schemas.microsoft.com/office/drawing/2014/main" id="{B55C4147-0E17-4D25-9CBE-718B6EAC93BA}"/>
              </a:ext>
            </a:extLst>
          </p:cNvPr>
          <p:cNvCxnSpPr>
            <a:cxnSpLocks/>
            <a:stCxn id="42" idx="2"/>
            <a:endCxn id="9" idx="3"/>
          </p:cNvCxnSpPr>
          <p:nvPr/>
        </p:nvCxnSpPr>
        <p:spPr>
          <a:xfrm rot="10800000" flipV="1">
            <a:off x="1455106" y="875027"/>
            <a:ext cx="392970" cy="194752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F5E9154C-00CF-4857-BF05-29BC97B261E0}"/>
              </a:ext>
            </a:extLst>
          </p:cNvPr>
          <p:cNvSpPr/>
          <p:nvPr/>
        </p:nvSpPr>
        <p:spPr>
          <a:xfrm>
            <a:off x="5250398" y="4381175"/>
            <a:ext cx="1240231" cy="486032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Security</a:t>
            </a:r>
            <a:br>
              <a:rPr lang="en-GB" sz="1200" dirty="0"/>
            </a:br>
            <a:r>
              <a:rPr lang="en-GB" sz="1200" dirty="0"/>
              <a:t>Shiro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73E0802-B509-4EB9-847E-233480A355E1}"/>
              </a:ext>
            </a:extLst>
          </p:cNvPr>
          <p:cNvSpPr/>
          <p:nvPr/>
        </p:nvSpPr>
        <p:spPr>
          <a:xfrm>
            <a:off x="214875" y="1407551"/>
            <a:ext cx="1240231" cy="486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Runtime</a:t>
            </a:r>
            <a:br>
              <a:rPr lang="en-GB" sz="1200" dirty="0"/>
            </a:br>
            <a:r>
              <a:rPr lang="en-GB" sz="1200" dirty="0"/>
              <a:t>Services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781C3E2-54D4-4C68-96C4-1C5F5061F55A}"/>
              </a:ext>
            </a:extLst>
          </p:cNvPr>
          <p:cNvSpPr/>
          <p:nvPr/>
        </p:nvSpPr>
        <p:spPr>
          <a:xfrm>
            <a:off x="5250398" y="4969414"/>
            <a:ext cx="1240231" cy="486032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/>
              <a:t>Wicket Viewer</a:t>
            </a:r>
            <a:endParaRPr lang="en-GB" sz="120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54D28BD-9280-46DD-AEDF-CAA9ABC4980F}"/>
              </a:ext>
            </a:extLst>
          </p:cNvPr>
          <p:cNvSpPr/>
          <p:nvPr/>
        </p:nvSpPr>
        <p:spPr>
          <a:xfrm>
            <a:off x="5250398" y="5568914"/>
            <a:ext cx="1240231" cy="486032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Restful Objects</a:t>
            </a:r>
            <a:br>
              <a:rPr lang="en-GB" sz="1200"/>
            </a:br>
            <a:r>
              <a:rPr lang="en-GB" sz="1200"/>
              <a:t>JaxrsResteasy</a:t>
            </a:r>
            <a:endParaRPr lang="en-GB" sz="1200" dirty="0"/>
          </a:p>
        </p:txBody>
      </p:sp>
      <p:cxnSp>
        <p:nvCxnSpPr>
          <p:cNvPr id="32" name="Connector: Curved 31">
            <a:extLst>
              <a:ext uri="{FF2B5EF4-FFF2-40B4-BE49-F238E27FC236}">
                <a16:creationId xmlns:a16="http://schemas.microsoft.com/office/drawing/2014/main" id="{80F8FFF8-84A6-4CD6-A72C-9857C66972BA}"/>
              </a:ext>
            </a:extLst>
          </p:cNvPr>
          <p:cNvCxnSpPr>
            <a:cxnSpLocks/>
            <a:stCxn id="175" idx="0"/>
            <a:endCxn id="14" idx="3"/>
          </p:cNvCxnSpPr>
          <p:nvPr/>
        </p:nvCxnSpPr>
        <p:spPr>
          <a:xfrm rot="16200000" flipV="1">
            <a:off x="6452405" y="4662415"/>
            <a:ext cx="493584" cy="417136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or: Curved 32">
            <a:extLst>
              <a:ext uri="{FF2B5EF4-FFF2-40B4-BE49-F238E27FC236}">
                <a16:creationId xmlns:a16="http://schemas.microsoft.com/office/drawing/2014/main" id="{6259D8A7-8190-433A-9E61-A3D7C6630C2C}"/>
              </a:ext>
            </a:extLst>
          </p:cNvPr>
          <p:cNvCxnSpPr>
            <a:cxnSpLocks/>
            <a:stCxn id="5" idx="1"/>
            <a:endCxn id="175" idx="6"/>
          </p:cNvCxnSpPr>
          <p:nvPr/>
        </p:nvCxnSpPr>
        <p:spPr>
          <a:xfrm rot="10800000" flipV="1">
            <a:off x="6979322" y="2802952"/>
            <a:ext cx="1010852" cy="2409477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or: Curved 33">
            <a:extLst>
              <a:ext uri="{FF2B5EF4-FFF2-40B4-BE49-F238E27FC236}">
                <a16:creationId xmlns:a16="http://schemas.microsoft.com/office/drawing/2014/main" id="{39EDE5DD-D248-4328-8C8E-67823EEA6DFC}"/>
              </a:ext>
            </a:extLst>
          </p:cNvPr>
          <p:cNvCxnSpPr>
            <a:cxnSpLocks/>
            <a:stCxn id="5" idx="1"/>
            <a:endCxn id="42" idx="6"/>
          </p:cNvCxnSpPr>
          <p:nvPr/>
        </p:nvCxnSpPr>
        <p:spPr>
          <a:xfrm rot="10800000">
            <a:off x="1991190" y="875027"/>
            <a:ext cx="5998984" cy="1927926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or: Curved 34">
            <a:extLst>
              <a:ext uri="{FF2B5EF4-FFF2-40B4-BE49-F238E27FC236}">
                <a16:creationId xmlns:a16="http://schemas.microsoft.com/office/drawing/2014/main" id="{982CE747-401D-435B-831F-0464473DFA4C}"/>
              </a:ext>
            </a:extLst>
          </p:cNvPr>
          <p:cNvCxnSpPr>
            <a:cxnSpLocks/>
            <a:stCxn id="175" idx="3"/>
            <a:endCxn id="18" idx="3"/>
          </p:cNvCxnSpPr>
          <p:nvPr/>
        </p:nvCxnSpPr>
        <p:spPr>
          <a:xfrm rot="5400000">
            <a:off x="6407614" y="5362376"/>
            <a:ext cx="532569" cy="366538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Rectangle 119">
            <a:extLst>
              <a:ext uri="{FF2B5EF4-FFF2-40B4-BE49-F238E27FC236}">
                <a16:creationId xmlns:a16="http://schemas.microsoft.com/office/drawing/2014/main" id="{C37653D5-41D4-4C2D-82D7-604F34FD559F}"/>
              </a:ext>
            </a:extLst>
          </p:cNvPr>
          <p:cNvSpPr/>
          <p:nvPr/>
        </p:nvSpPr>
        <p:spPr>
          <a:xfrm>
            <a:off x="2653527" y="5743590"/>
            <a:ext cx="1089327" cy="3691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dirty="0"/>
              <a:t>@Configuration</a:t>
            </a:r>
            <a:br>
              <a:rPr lang="en-GB" sz="1050" dirty="0"/>
            </a:br>
            <a:r>
              <a:rPr lang="en-GB" sz="1050" dirty="0"/>
              <a:t>core</a:t>
            </a:r>
          </a:p>
        </p:txBody>
      </p:sp>
      <p:sp>
        <p:nvSpPr>
          <p:cNvPr id="269" name="Rectangle 268">
            <a:extLst>
              <a:ext uri="{FF2B5EF4-FFF2-40B4-BE49-F238E27FC236}">
                <a16:creationId xmlns:a16="http://schemas.microsoft.com/office/drawing/2014/main" id="{0354E88B-4A98-4BA9-93B2-416FEFC3BF41}"/>
              </a:ext>
            </a:extLst>
          </p:cNvPr>
          <p:cNvSpPr/>
          <p:nvPr/>
        </p:nvSpPr>
        <p:spPr>
          <a:xfrm>
            <a:off x="206675" y="1961340"/>
            <a:ext cx="1240231" cy="486032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dirty="0"/>
              <a:t>Security</a:t>
            </a:r>
            <a:br>
              <a:rPr lang="en-GB" sz="1200" dirty="0"/>
            </a:br>
            <a:r>
              <a:rPr lang="en-GB" sz="1200" dirty="0"/>
              <a:t>Bypass</a:t>
            </a:r>
          </a:p>
        </p:txBody>
      </p:sp>
      <p:sp>
        <p:nvSpPr>
          <p:cNvPr id="285" name="Rectangle 284">
            <a:extLst>
              <a:ext uri="{FF2B5EF4-FFF2-40B4-BE49-F238E27FC236}">
                <a16:creationId xmlns:a16="http://schemas.microsoft.com/office/drawing/2014/main" id="{4C3C2488-9A20-49C7-B837-D34CF2FE1399}"/>
              </a:ext>
            </a:extLst>
          </p:cNvPr>
          <p:cNvSpPr/>
          <p:nvPr/>
        </p:nvSpPr>
        <p:spPr>
          <a:xfrm>
            <a:off x="2677950" y="3582841"/>
            <a:ext cx="2220939" cy="4860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@</a:t>
            </a:r>
            <a:r>
              <a:rPr lang="en-GB" sz="1200" dirty="0" err="1">
                <a:solidFill>
                  <a:schemeClr val="tx1"/>
                </a:solidFill>
              </a:rPr>
              <a:t>SpringBootTest</a:t>
            </a:r>
            <a:br>
              <a:rPr lang="en-GB" sz="1200" dirty="0">
                <a:solidFill>
                  <a:schemeClr val="tx1"/>
                </a:solidFill>
              </a:rPr>
            </a:br>
            <a:r>
              <a:rPr lang="en-GB" sz="1200" dirty="0" err="1">
                <a:solidFill>
                  <a:schemeClr val="tx1"/>
                </a:solidFill>
              </a:rPr>
              <a:t>SimpleModuleIntegTestAbstract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286" name="Rectangle 285">
            <a:extLst>
              <a:ext uri="{FF2B5EF4-FFF2-40B4-BE49-F238E27FC236}">
                <a16:creationId xmlns:a16="http://schemas.microsoft.com/office/drawing/2014/main" id="{155433A5-36AE-4D61-B21D-214CB1AA98EB}"/>
              </a:ext>
            </a:extLst>
          </p:cNvPr>
          <p:cNvSpPr/>
          <p:nvPr/>
        </p:nvSpPr>
        <p:spPr>
          <a:xfrm>
            <a:off x="2737696" y="2707841"/>
            <a:ext cx="2220939" cy="486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err="1"/>
              <a:t>SimpleModuleIntegTestAbstract</a:t>
            </a:r>
            <a:r>
              <a:rPr lang="en-GB" sz="1200" dirty="0"/>
              <a:t>.</a:t>
            </a:r>
            <a:br>
              <a:rPr lang="en-GB" sz="1200" dirty="0"/>
            </a:br>
            <a:r>
              <a:rPr lang="en-GB" sz="1200" dirty="0" err="1"/>
              <a:t>TestApp</a:t>
            </a:r>
            <a:endParaRPr lang="en-GB" sz="1200" dirty="0"/>
          </a:p>
        </p:txBody>
      </p:sp>
      <p:cxnSp>
        <p:nvCxnSpPr>
          <p:cNvPr id="287" name="Connector: Curved 286">
            <a:extLst>
              <a:ext uri="{FF2B5EF4-FFF2-40B4-BE49-F238E27FC236}">
                <a16:creationId xmlns:a16="http://schemas.microsoft.com/office/drawing/2014/main" id="{9ACBFF35-956D-4395-A2E0-8DC8EAABCEF9}"/>
              </a:ext>
            </a:extLst>
          </p:cNvPr>
          <p:cNvCxnSpPr>
            <a:cxnSpLocks/>
            <a:stCxn id="285" idx="0"/>
            <a:endCxn id="286" idx="2"/>
          </p:cNvCxnSpPr>
          <p:nvPr/>
        </p:nvCxnSpPr>
        <p:spPr>
          <a:xfrm rot="5400000" flipH="1" flipV="1">
            <a:off x="3623809" y="3358484"/>
            <a:ext cx="388968" cy="59746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8" name="TextBox 287">
            <a:extLst>
              <a:ext uri="{FF2B5EF4-FFF2-40B4-BE49-F238E27FC236}">
                <a16:creationId xmlns:a16="http://schemas.microsoft.com/office/drawing/2014/main" id="{EF846A41-CD66-4101-BF48-5CDBCCD50A1E}"/>
              </a:ext>
            </a:extLst>
          </p:cNvPr>
          <p:cNvSpPr txBox="1"/>
          <p:nvPr/>
        </p:nvSpPr>
        <p:spPr>
          <a:xfrm>
            <a:off x="1916357" y="3255080"/>
            <a:ext cx="187879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/>
              <a:t>@</a:t>
            </a:r>
            <a:r>
              <a:rPr lang="en-GB" sz="1050" dirty="0" err="1"/>
              <a:t>SpringBootTest</a:t>
            </a:r>
            <a:r>
              <a:rPr lang="en-GB" sz="1050" dirty="0"/>
              <a:t>(classes=…)</a:t>
            </a:r>
          </a:p>
        </p:txBody>
      </p:sp>
      <p:cxnSp>
        <p:nvCxnSpPr>
          <p:cNvPr id="303" name="Connector: Curved 302">
            <a:extLst>
              <a:ext uri="{FF2B5EF4-FFF2-40B4-BE49-F238E27FC236}">
                <a16:creationId xmlns:a16="http://schemas.microsoft.com/office/drawing/2014/main" id="{5961FFE4-C599-4393-9A74-5E95B975DF62}"/>
              </a:ext>
            </a:extLst>
          </p:cNvPr>
          <p:cNvCxnSpPr>
            <a:cxnSpLocks/>
            <a:stCxn id="286" idx="1"/>
            <a:endCxn id="164" idx="4"/>
          </p:cNvCxnSpPr>
          <p:nvPr/>
        </p:nvCxnSpPr>
        <p:spPr>
          <a:xfrm rot="10800000">
            <a:off x="2461930" y="1611793"/>
            <a:ext cx="275767" cy="1339064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5" name="Connector: Curved 314">
            <a:extLst>
              <a:ext uri="{FF2B5EF4-FFF2-40B4-BE49-F238E27FC236}">
                <a16:creationId xmlns:a16="http://schemas.microsoft.com/office/drawing/2014/main" id="{6550FEAF-9CEC-47F8-B17E-5D50BFEF5F58}"/>
              </a:ext>
            </a:extLst>
          </p:cNvPr>
          <p:cNvCxnSpPr>
            <a:cxnSpLocks/>
            <a:stCxn id="42" idx="2"/>
            <a:endCxn id="15" idx="3"/>
          </p:cNvCxnSpPr>
          <p:nvPr/>
        </p:nvCxnSpPr>
        <p:spPr>
          <a:xfrm rot="10800000" flipV="1">
            <a:off x="1455106" y="875027"/>
            <a:ext cx="392970" cy="775540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7" name="Rectangle 376">
            <a:extLst>
              <a:ext uri="{FF2B5EF4-FFF2-40B4-BE49-F238E27FC236}">
                <a16:creationId xmlns:a16="http://schemas.microsoft.com/office/drawing/2014/main" id="{128D33E9-A401-43EA-9C1C-3F03A7EB8111}"/>
              </a:ext>
            </a:extLst>
          </p:cNvPr>
          <p:cNvSpPr/>
          <p:nvPr/>
        </p:nvSpPr>
        <p:spPr>
          <a:xfrm>
            <a:off x="7990175" y="1672200"/>
            <a:ext cx="2204856" cy="4860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Application</a:t>
            </a:r>
            <a:br>
              <a:rPr lang="en-GB" sz="1200" dirty="0"/>
            </a:br>
            <a:r>
              <a:rPr lang="en-GB" sz="1200" dirty="0"/>
              <a:t>Module</a:t>
            </a:r>
          </a:p>
        </p:txBody>
      </p:sp>
      <p:sp>
        <p:nvSpPr>
          <p:cNvPr id="387" name="Rectangle 386">
            <a:extLst>
              <a:ext uri="{FF2B5EF4-FFF2-40B4-BE49-F238E27FC236}">
                <a16:creationId xmlns:a16="http://schemas.microsoft.com/office/drawing/2014/main" id="{D9CD181B-45B5-4D44-9F7E-07B9DEB8C1AD}"/>
              </a:ext>
            </a:extLst>
          </p:cNvPr>
          <p:cNvSpPr/>
          <p:nvPr/>
        </p:nvSpPr>
        <p:spPr>
          <a:xfrm>
            <a:off x="4942933" y="567338"/>
            <a:ext cx="2204857" cy="4860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Simple</a:t>
            </a:r>
            <a:br>
              <a:rPr lang="en-GB" sz="1200" dirty="0"/>
            </a:br>
            <a:r>
              <a:rPr lang="en-GB" sz="1200" dirty="0"/>
              <a:t>Module</a:t>
            </a:r>
          </a:p>
        </p:txBody>
      </p:sp>
      <p:sp>
        <p:nvSpPr>
          <p:cNvPr id="388" name="Rectangle 387">
            <a:extLst>
              <a:ext uri="{FF2B5EF4-FFF2-40B4-BE49-F238E27FC236}">
                <a16:creationId xmlns:a16="http://schemas.microsoft.com/office/drawing/2014/main" id="{93CD03F5-D318-4C5F-8172-CAB8BD858EB4}"/>
              </a:ext>
            </a:extLst>
          </p:cNvPr>
          <p:cNvSpPr/>
          <p:nvPr/>
        </p:nvSpPr>
        <p:spPr>
          <a:xfrm>
            <a:off x="1448004" y="6210044"/>
            <a:ext cx="1089327" cy="36913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dirty="0"/>
              <a:t>@Configuration</a:t>
            </a:r>
            <a:br>
              <a:rPr lang="en-GB" sz="1050" dirty="0"/>
            </a:br>
            <a:r>
              <a:rPr lang="en-GB" sz="1050" dirty="0"/>
              <a:t>application</a:t>
            </a:r>
          </a:p>
        </p:txBody>
      </p:sp>
      <p:cxnSp>
        <p:nvCxnSpPr>
          <p:cNvPr id="389" name="Connector: Curved 388">
            <a:extLst>
              <a:ext uri="{FF2B5EF4-FFF2-40B4-BE49-F238E27FC236}">
                <a16:creationId xmlns:a16="http://schemas.microsoft.com/office/drawing/2014/main" id="{64C8F4C0-AB99-4D2A-B586-D334DD017AF9}"/>
              </a:ext>
            </a:extLst>
          </p:cNvPr>
          <p:cNvCxnSpPr>
            <a:cxnSpLocks/>
            <a:endCxn id="377" idx="2"/>
          </p:cNvCxnSpPr>
          <p:nvPr/>
        </p:nvCxnSpPr>
        <p:spPr>
          <a:xfrm rot="16200000" flipV="1">
            <a:off x="8805361" y="2445474"/>
            <a:ext cx="576176" cy="1692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2" name="Connector: Curved 391">
            <a:extLst>
              <a:ext uri="{FF2B5EF4-FFF2-40B4-BE49-F238E27FC236}">
                <a16:creationId xmlns:a16="http://schemas.microsoft.com/office/drawing/2014/main" id="{9CC15F83-8243-4E1E-8902-3B6880A74C93}"/>
              </a:ext>
            </a:extLst>
          </p:cNvPr>
          <p:cNvCxnSpPr>
            <a:cxnSpLocks/>
            <a:stCxn id="377" idx="1"/>
            <a:endCxn id="387" idx="3"/>
          </p:cNvCxnSpPr>
          <p:nvPr/>
        </p:nvCxnSpPr>
        <p:spPr>
          <a:xfrm rot="10800000">
            <a:off x="7147791" y="810354"/>
            <a:ext cx="842385" cy="1104862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6" name="Connector: Curved 455">
            <a:extLst>
              <a:ext uri="{FF2B5EF4-FFF2-40B4-BE49-F238E27FC236}">
                <a16:creationId xmlns:a16="http://schemas.microsoft.com/office/drawing/2014/main" id="{DA9FFB47-1BAC-47F3-9FDC-C98339712BEB}"/>
              </a:ext>
            </a:extLst>
          </p:cNvPr>
          <p:cNvCxnSpPr>
            <a:cxnSpLocks/>
            <a:stCxn id="286" idx="0"/>
            <a:endCxn id="387" idx="2"/>
          </p:cNvCxnSpPr>
          <p:nvPr/>
        </p:nvCxnSpPr>
        <p:spPr>
          <a:xfrm rot="5400000" flipH="1" flipV="1">
            <a:off x="4119529" y="782008"/>
            <a:ext cx="1654471" cy="2197196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nector: Curved 68">
            <a:extLst>
              <a:ext uri="{FF2B5EF4-FFF2-40B4-BE49-F238E27FC236}">
                <a16:creationId xmlns:a16="http://schemas.microsoft.com/office/drawing/2014/main" id="{06294774-0010-41A3-9681-B0F18772705B}"/>
              </a:ext>
            </a:extLst>
          </p:cNvPr>
          <p:cNvCxnSpPr>
            <a:cxnSpLocks/>
            <a:stCxn id="175" idx="4"/>
            <a:endCxn id="92" idx="3"/>
          </p:cNvCxnSpPr>
          <p:nvPr/>
        </p:nvCxnSpPr>
        <p:spPr>
          <a:xfrm rot="5400000">
            <a:off x="6126037" y="5671677"/>
            <a:ext cx="1146321" cy="417136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Oval 41">
            <a:extLst>
              <a:ext uri="{FF2B5EF4-FFF2-40B4-BE49-F238E27FC236}">
                <a16:creationId xmlns:a16="http://schemas.microsoft.com/office/drawing/2014/main" id="{F557478D-0046-4346-AFE3-81BF2E5A2356}"/>
              </a:ext>
            </a:extLst>
          </p:cNvPr>
          <p:cNvSpPr/>
          <p:nvPr/>
        </p:nvSpPr>
        <p:spPr>
          <a:xfrm>
            <a:off x="1848076" y="780372"/>
            <a:ext cx="143114" cy="18931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4" name="Connector: Curved 93">
            <a:extLst>
              <a:ext uri="{FF2B5EF4-FFF2-40B4-BE49-F238E27FC236}">
                <a16:creationId xmlns:a16="http://schemas.microsoft.com/office/drawing/2014/main" id="{6D6BAC74-E21A-46C5-B20F-78FB48479529}"/>
              </a:ext>
            </a:extLst>
          </p:cNvPr>
          <p:cNvCxnSpPr>
            <a:cxnSpLocks/>
            <a:stCxn id="42" idx="2"/>
            <a:endCxn id="91" idx="3"/>
          </p:cNvCxnSpPr>
          <p:nvPr/>
        </p:nvCxnSpPr>
        <p:spPr>
          <a:xfrm rot="10800000">
            <a:off x="1455106" y="479419"/>
            <a:ext cx="392970" cy="395608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Oval 113">
            <a:extLst>
              <a:ext uri="{FF2B5EF4-FFF2-40B4-BE49-F238E27FC236}">
                <a16:creationId xmlns:a16="http://schemas.microsoft.com/office/drawing/2014/main" id="{8F0DEB79-4888-4DB9-8985-6BB7917CBBDC}"/>
              </a:ext>
            </a:extLst>
          </p:cNvPr>
          <p:cNvSpPr/>
          <p:nvPr/>
        </p:nvSpPr>
        <p:spPr>
          <a:xfrm>
            <a:off x="1946623" y="5445127"/>
            <a:ext cx="177498" cy="18931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6B5B04DF-5FB2-404C-9AB5-B0EE9A966812}"/>
              </a:ext>
            </a:extLst>
          </p:cNvPr>
          <p:cNvSpPr txBox="1"/>
          <p:nvPr/>
        </p:nvSpPr>
        <p:spPr>
          <a:xfrm>
            <a:off x="2135936" y="5403217"/>
            <a:ext cx="158726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/>
              <a:t>common  dependencies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247209C1-AD03-4AA2-815E-C8A9590DD921}"/>
              </a:ext>
            </a:extLst>
          </p:cNvPr>
          <p:cNvSpPr txBox="1"/>
          <p:nvPr/>
        </p:nvSpPr>
        <p:spPr>
          <a:xfrm>
            <a:off x="9185801" y="3150458"/>
            <a:ext cx="71891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/>
              <a:t>@Import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2FE4EC6-A964-40FD-9686-116AD5FEDF4E}"/>
              </a:ext>
            </a:extLst>
          </p:cNvPr>
          <p:cNvSpPr txBox="1"/>
          <p:nvPr/>
        </p:nvSpPr>
        <p:spPr>
          <a:xfrm flipH="1">
            <a:off x="8346332" y="35401"/>
            <a:ext cx="38111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Application dependencies of</a:t>
            </a:r>
            <a:br>
              <a:rPr lang="en-GB"/>
            </a:br>
            <a:r>
              <a:rPr lang="en-GB"/>
              <a:t>causeway-app-simpleapp </a:t>
            </a:r>
            <a:r>
              <a:rPr lang="en-GB" dirty="0"/>
              <a:t>(starter app)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32168251-15DA-4469-9763-4F4F29B26CFB}"/>
              </a:ext>
            </a:extLst>
          </p:cNvPr>
          <p:cNvSpPr/>
          <p:nvPr/>
        </p:nvSpPr>
        <p:spPr>
          <a:xfrm>
            <a:off x="2653526" y="6202339"/>
            <a:ext cx="1089327" cy="369134"/>
          </a:xfrm>
          <a:prstGeom prst="rect">
            <a:avLst/>
          </a:prstGeom>
          <a:solidFill>
            <a:srgbClr val="BF7171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@Configuration</a:t>
            </a:r>
            <a:br>
              <a:rPr lang="en-GB" sz="1100" dirty="0"/>
            </a:br>
            <a:r>
              <a:rPr lang="en-GB" sz="1100" dirty="0" err="1"/>
              <a:t>tesing</a:t>
            </a:r>
            <a:endParaRPr lang="en-GB" sz="1100" dirty="0"/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1EFBFD41-7EFF-41C4-9398-4E198CEF93CD}"/>
              </a:ext>
            </a:extLst>
          </p:cNvPr>
          <p:cNvSpPr/>
          <p:nvPr/>
        </p:nvSpPr>
        <p:spPr>
          <a:xfrm>
            <a:off x="214875" y="236403"/>
            <a:ext cx="1240231" cy="486032"/>
          </a:xfrm>
          <a:prstGeom prst="rect">
            <a:avLst/>
          </a:prstGeom>
          <a:solidFill>
            <a:srgbClr val="BF7171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Fixtures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14693512-383A-4929-AF26-D8704FB13744}"/>
              </a:ext>
            </a:extLst>
          </p:cNvPr>
          <p:cNvSpPr/>
          <p:nvPr/>
        </p:nvSpPr>
        <p:spPr>
          <a:xfrm>
            <a:off x="5250398" y="6210390"/>
            <a:ext cx="1240231" cy="486032"/>
          </a:xfrm>
          <a:prstGeom prst="rect">
            <a:avLst/>
          </a:prstGeom>
          <a:solidFill>
            <a:srgbClr val="BF7171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H2Console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558ABBDF-98BA-4119-9A7C-7D34742354AF}"/>
              </a:ext>
            </a:extLst>
          </p:cNvPr>
          <p:cNvSpPr/>
          <p:nvPr/>
        </p:nvSpPr>
        <p:spPr>
          <a:xfrm>
            <a:off x="1451636" y="5765144"/>
            <a:ext cx="1089327" cy="36913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dirty="0"/>
              <a:t>@Configuration</a:t>
            </a:r>
            <a:br>
              <a:rPr lang="en-GB" sz="1050" dirty="0"/>
            </a:br>
            <a:r>
              <a:rPr lang="en-GB" sz="1050" dirty="0"/>
              <a:t>security</a:t>
            </a: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A3283591-3088-4840-904E-3CBD5110CFA2}"/>
              </a:ext>
            </a:extLst>
          </p:cNvPr>
          <p:cNvSpPr/>
          <p:nvPr/>
        </p:nvSpPr>
        <p:spPr>
          <a:xfrm>
            <a:off x="230450" y="5751295"/>
            <a:ext cx="1089327" cy="36913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dirty="0"/>
              <a:t>@Configuration</a:t>
            </a:r>
            <a:br>
              <a:rPr lang="en-GB" sz="1050" dirty="0"/>
            </a:br>
            <a:r>
              <a:rPr lang="en-GB" sz="1050" dirty="0"/>
              <a:t>persistence</a:t>
            </a: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48DB757D-69D2-4358-A696-0CFCE8FEBB58}"/>
              </a:ext>
            </a:extLst>
          </p:cNvPr>
          <p:cNvSpPr/>
          <p:nvPr/>
        </p:nvSpPr>
        <p:spPr>
          <a:xfrm>
            <a:off x="230450" y="6210044"/>
            <a:ext cx="1089327" cy="369134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dirty="0"/>
              <a:t>@Configuration</a:t>
            </a:r>
            <a:br>
              <a:rPr lang="en-GB" sz="1050" dirty="0"/>
            </a:br>
            <a:r>
              <a:rPr lang="en-GB" sz="1050" dirty="0"/>
              <a:t>viewer</a:t>
            </a: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704E40B3-E46B-4FED-887D-CB850E26A5E2}"/>
              </a:ext>
            </a:extLst>
          </p:cNvPr>
          <p:cNvSpPr/>
          <p:nvPr/>
        </p:nvSpPr>
        <p:spPr>
          <a:xfrm>
            <a:off x="9760550" y="5488988"/>
            <a:ext cx="2220939" cy="4860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@SpringBootTest</a:t>
            </a:r>
            <a:br>
              <a:rPr lang="en-GB" sz="1200" dirty="0">
                <a:solidFill>
                  <a:schemeClr val="tx1"/>
                </a:solidFill>
              </a:rPr>
            </a:br>
            <a:r>
              <a:rPr lang="en-GB" sz="1200" dirty="0" err="1">
                <a:solidFill>
                  <a:schemeClr val="tx1"/>
                </a:solidFill>
              </a:rPr>
              <a:t>WebAppIntegTestAbstract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87207B2E-BCB8-4AB5-8737-F3DB0980EDDC}"/>
              </a:ext>
            </a:extLst>
          </p:cNvPr>
          <p:cNvSpPr/>
          <p:nvPr/>
        </p:nvSpPr>
        <p:spPr>
          <a:xfrm>
            <a:off x="9719715" y="4716326"/>
            <a:ext cx="2220939" cy="486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err="1"/>
              <a:t>WebAppntegTestAbstract</a:t>
            </a:r>
            <a:r>
              <a:rPr lang="en-GB" sz="1200" dirty="0"/>
              <a:t>.</a:t>
            </a:r>
            <a:br>
              <a:rPr lang="en-GB" sz="1200" dirty="0"/>
            </a:br>
            <a:r>
              <a:rPr lang="en-GB" sz="1200" dirty="0" err="1"/>
              <a:t>TestApp</a:t>
            </a:r>
            <a:endParaRPr lang="en-GB" sz="1200" dirty="0"/>
          </a:p>
        </p:txBody>
      </p:sp>
      <p:cxnSp>
        <p:nvCxnSpPr>
          <p:cNvPr id="119" name="Connector: Curved 118">
            <a:extLst>
              <a:ext uri="{FF2B5EF4-FFF2-40B4-BE49-F238E27FC236}">
                <a16:creationId xmlns:a16="http://schemas.microsoft.com/office/drawing/2014/main" id="{EE8C39F3-B64E-4B6E-B550-EDEE28A41605}"/>
              </a:ext>
            </a:extLst>
          </p:cNvPr>
          <p:cNvCxnSpPr>
            <a:cxnSpLocks/>
            <a:stCxn id="117" idx="0"/>
            <a:endCxn id="118" idx="2"/>
          </p:cNvCxnSpPr>
          <p:nvPr/>
        </p:nvCxnSpPr>
        <p:spPr>
          <a:xfrm rot="16200000" flipV="1">
            <a:off x="10707288" y="5325255"/>
            <a:ext cx="286630" cy="40835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TextBox 120">
            <a:extLst>
              <a:ext uri="{FF2B5EF4-FFF2-40B4-BE49-F238E27FC236}">
                <a16:creationId xmlns:a16="http://schemas.microsoft.com/office/drawing/2014/main" id="{18B793F0-6086-4DE0-A539-81010DCA193B}"/>
              </a:ext>
            </a:extLst>
          </p:cNvPr>
          <p:cNvSpPr txBox="1"/>
          <p:nvPr/>
        </p:nvSpPr>
        <p:spPr>
          <a:xfrm>
            <a:off x="12439507" y="5388560"/>
            <a:ext cx="187879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/>
              <a:t>@</a:t>
            </a:r>
            <a:r>
              <a:rPr lang="en-GB" sz="1050" dirty="0" err="1"/>
              <a:t>SpringBootTest</a:t>
            </a:r>
            <a:r>
              <a:rPr lang="en-GB" sz="1050" dirty="0"/>
              <a:t>(classes=…)</a:t>
            </a:r>
          </a:p>
        </p:txBody>
      </p:sp>
      <p:cxnSp>
        <p:nvCxnSpPr>
          <p:cNvPr id="122" name="Connector: Curved 121">
            <a:extLst>
              <a:ext uri="{FF2B5EF4-FFF2-40B4-BE49-F238E27FC236}">
                <a16:creationId xmlns:a16="http://schemas.microsoft.com/office/drawing/2014/main" id="{1550F00F-8042-4E6C-81F1-3A5CC29E6BF0}"/>
              </a:ext>
            </a:extLst>
          </p:cNvPr>
          <p:cNvCxnSpPr>
            <a:cxnSpLocks/>
            <a:stCxn id="118" idx="0"/>
            <a:endCxn id="377" idx="3"/>
          </p:cNvCxnSpPr>
          <p:nvPr/>
        </p:nvCxnSpPr>
        <p:spPr>
          <a:xfrm rot="16200000" flipV="1">
            <a:off x="9112053" y="2998194"/>
            <a:ext cx="2801110" cy="635154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Connector: Curved 153">
            <a:extLst>
              <a:ext uri="{FF2B5EF4-FFF2-40B4-BE49-F238E27FC236}">
                <a16:creationId xmlns:a16="http://schemas.microsoft.com/office/drawing/2014/main" id="{AD80DD3A-F112-4D8E-845B-A9FEE8710A07}"/>
              </a:ext>
            </a:extLst>
          </p:cNvPr>
          <p:cNvCxnSpPr>
            <a:cxnSpLocks/>
            <a:stCxn id="118" idx="1"/>
            <a:endCxn id="164" idx="6"/>
          </p:cNvCxnSpPr>
          <p:nvPr/>
        </p:nvCxnSpPr>
        <p:spPr>
          <a:xfrm rot="10800000">
            <a:off x="2533487" y="1517138"/>
            <a:ext cx="7186229" cy="3442204"/>
          </a:xfrm>
          <a:prstGeom prst="curvedConnector3">
            <a:avLst>
              <a:gd name="adj1" fmla="val 57018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Oval 163">
            <a:extLst>
              <a:ext uri="{FF2B5EF4-FFF2-40B4-BE49-F238E27FC236}">
                <a16:creationId xmlns:a16="http://schemas.microsoft.com/office/drawing/2014/main" id="{89196AEB-DC26-452C-B89F-49A8FCFD9090}"/>
              </a:ext>
            </a:extLst>
          </p:cNvPr>
          <p:cNvSpPr/>
          <p:nvPr/>
        </p:nvSpPr>
        <p:spPr>
          <a:xfrm>
            <a:off x="2390372" y="1422483"/>
            <a:ext cx="143114" cy="18931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6" name="Connector: Curved 165">
            <a:extLst>
              <a:ext uri="{FF2B5EF4-FFF2-40B4-BE49-F238E27FC236}">
                <a16:creationId xmlns:a16="http://schemas.microsoft.com/office/drawing/2014/main" id="{516C238C-EBB4-4394-9862-8AA55A735F04}"/>
              </a:ext>
            </a:extLst>
          </p:cNvPr>
          <p:cNvCxnSpPr>
            <a:cxnSpLocks/>
            <a:stCxn id="164" idx="2"/>
            <a:endCxn id="42" idx="6"/>
          </p:cNvCxnSpPr>
          <p:nvPr/>
        </p:nvCxnSpPr>
        <p:spPr>
          <a:xfrm rot="10800000">
            <a:off x="1991190" y="875028"/>
            <a:ext cx="399182" cy="642111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Connector: Curved 170">
            <a:extLst>
              <a:ext uri="{FF2B5EF4-FFF2-40B4-BE49-F238E27FC236}">
                <a16:creationId xmlns:a16="http://schemas.microsoft.com/office/drawing/2014/main" id="{65DAF5E2-E0BF-4CFB-B3F7-F3A73BC60CCB}"/>
              </a:ext>
            </a:extLst>
          </p:cNvPr>
          <p:cNvCxnSpPr>
            <a:cxnSpLocks/>
            <a:stCxn id="164" idx="2"/>
            <a:endCxn id="269" idx="3"/>
          </p:cNvCxnSpPr>
          <p:nvPr/>
        </p:nvCxnSpPr>
        <p:spPr>
          <a:xfrm rot="10800000" flipV="1">
            <a:off x="1446906" y="1517138"/>
            <a:ext cx="943466" cy="687218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0" name="TextBox 219">
            <a:extLst>
              <a:ext uri="{FF2B5EF4-FFF2-40B4-BE49-F238E27FC236}">
                <a16:creationId xmlns:a16="http://schemas.microsoft.com/office/drawing/2014/main" id="{10443BD7-977E-47EE-9D95-7914BEC989C3}"/>
              </a:ext>
            </a:extLst>
          </p:cNvPr>
          <p:cNvSpPr txBox="1"/>
          <p:nvPr/>
        </p:nvSpPr>
        <p:spPr>
          <a:xfrm>
            <a:off x="8562356" y="1131116"/>
            <a:ext cx="18787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 err="1"/>
              <a:t>webapp</a:t>
            </a:r>
            <a:endParaRPr lang="en-GB" sz="1400" b="1" dirty="0"/>
          </a:p>
        </p:txBody>
      </p:sp>
      <p:sp>
        <p:nvSpPr>
          <p:cNvPr id="221" name="TextBox 220">
            <a:extLst>
              <a:ext uri="{FF2B5EF4-FFF2-40B4-BE49-F238E27FC236}">
                <a16:creationId xmlns:a16="http://schemas.microsoft.com/office/drawing/2014/main" id="{BB9F3810-3BFD-4CE4-A393-C2DD6C84C047}"/>
              </a:ext>
            </a:extLst>
          </p:cNvPr>
          <p:cNvSpPr txBox="1"/>
          <p:nvPr/>
        </p:nvSpPr>
        <p:spPr>
          <a:xfrm>
            <a:off x="2473782" y="4142790"/>
            <a:ext cx="17909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/>
              <a:t>module-simple-tests</a:t>
            </a:r>
          </a:p>
        </p:txBody>
      </p:sp>
      <p:sp>
        <p:nvSpPr>
          <p:cNvPr id="222" name="TextBox 221">
            <a:extLst>
              <a:ext uri="{FF2B5EF4-FFF2-40B4-BE49-F238E27FC236}">
                <a16:creationId xmlns:a16="http://schemas.microsoft.com/office/drawing/2014/main" id="{F4026556-7046-4CE4-861B-C3DCB09D3CDE}"/>
              </a:ext>
            </a:extLst>
          </p:cNvPr>
          <p:cNvSpPr txBox="1"/>
          <p:nvPr/>
        </p:nvSpPr>
        <p:spPr>
          <a:xfrm>
            <a:off x="9299759" y="2194676"/>
            <a:ext cx="71891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/>
              <a:t>@Import</a:t>
            </a:r>
          </a:p>
        </p:txBody>
      </p:sp>
      <p:sp>
        <p:nvSpPr>
          <p:cNvPr id="224" name="TextBox 223">
            <a:extLst>
              <a:ext uri="{FF2B5EF4-FFF2-40B4-BE49-F238E27FC236}">
                <a16:creationId xmlns:a16="http://schemas.microsoft.com/office/drawing/2014/main" id="{FBB66AF5-4CF2-4E7A-B56B-AF7015DDE877}"/>
              </a:ext>
            </a:extLst>
          </p:cNvPr>
          <p:cNvSpPr txBox="1"/>
          <p:nvPr/>
        </p:nvSpPr>
        <p:spPr>
          <a:xfrm>
            <a:off x="7482796" y="831732"/>
            <a:ext cx="71891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/>
              <a:t>@Import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D730312B-ACC1-46BB-9157-CBF5175ACCC5}"/>
              </a:ext>
            </a:extLst>
          </p:cNvPr>
          <p:cNvSpPr txBox="1"/>
          <p:nvPr/>
        </p:nvSpPr>
        <p:spPr>
          <a:xfrm>
            <a:off x="5559445" y="167851"/>
            <a:ext cx="17909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/>
              <a:t>module-simple</a:t>
            </a:r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DCC5EFA3-A1B7-4674-B75D-ABD5DB464B90}"/>
              </a:ext>
            </a:extLst>
          </p:cNvPr>
          <p:cNvSpPr txBox="1"/>
          <p:nvPr/>
        </p:nvSpPr>
        <p:spPr>
          <a:xfrm>
            <a:off x="9501453" y="6120429"/>
            <a:ext cx="18787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webapp-tests</a:t>
            </a:r>
          </a:p>
        </p:txBody>
      </p:sp>
      <p:sp>
        <p:nvSpPr>
          <p:cNvPr id="175" name="Oval 174">
            <a:extLst>
              <a:ext uri="{FF2B5EF4-FFF2-40B4-BE49-F238E27FC236}">
                <a16:creationId xmlns:a16="http://schemas.microsoft.com/office/drawing/2014/main" id="{6C120CC4-7443-4801-9F93-4FA4C0478D7C}"/>
              </a:ext>
            </a:extLst>
          </p:cNvPr>
          <p:cNvSpPr/>
          <p:nvPr/>
        </p:nvSpPr>
        <p:spPr>
          <a:xfrm>
            <a:off x="6836208" y="5117775"/>
            <a:ext cx="143114" cy="18931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0" name="Connector: Curved 179">
            <a:extLst>
              <a:ext uri="{FF2B5EF4-FFF2-40B4-BE49-F238E27FC236}">
                <a16:creationId xmlns:a16="http://schemas.microsoft.com/office/drawing/2014/main" id="{6DDB4BAD-7352-4133-BACC-817E24A55C08}"/>
              </a:ext>
            </a:extLst>
          </p:cNvPr>
          <p:cNvCxnSpPr>
            <a:cxnSpLocks/>
            <a:stCxn id="175" idx="2"/>
            <a:endCxn id="17" idx="3"/>
          </p:cNvCxnSpPr>
          <p:nvPr/>
        </p:nvCxnSpPr>
        <p:spPr>
          <a:xfrm rot="10800000">
            <a:off x="6490630" y="5212430"/>
            <a:ext cx="345579" cy="12700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" name="TextBox 205">
            <a:extLst>
              <a:ext uri="{FF2B5EF4-FFF2-40B4-BE49-F238E27FC236}">
                <a16:creationId xmlns:a16="http://schemas.microsoft.com/office/drawing/2014/main" id="{B34794B2-EE4F-4C59-9227-60792B9CCAE1}"/>
              </a:ext>
            </a:extLst>
          </p:cNvPr>
          <p:cNvSpPr txBox="1"/>
          <p:nvPr/>
        </p:nvSpPr>
        <p:spPr>
          <a:xfrm>
            <a:off x="9079280" y="5202356"/>
            <a:ext cx="187879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/>
              <a:t>@</a:t>
            </a:r>
            <a:r>
              <a:rPr lang="en-GB" sz="1050" dirty="0" err="1"/>
              <a:t>SpringBootTest</a:t>
            </a:r>
            <a:r>
              <a:rPr lang="en-GB" sz="1050" dirty="0"/>
              <a:t>(classes=…)</a:t>
            </a:r>
          </a:p>
        </p:txBody>
      </p:sp>
    </p:spTree>
    <p:extLst>
      <p:ext uri="{BB962C8B-B14F-4D97-AF65-F5344CB8AC3E}">
        <p14:creationId xmlns:p14="http://schemas.microsoft.com/office/powerpoint/2010/main" val="22523954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108</Words>
  <Application>Microsoft Office PowerPoint</Application>
  <PresentationFormat>Widescreen</PresentationFormat>
  <Paragraphs>35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 Haywood</dc:creator>
  <cp:lastModifiedBy>Dan Haywood</cp:lastModifiedBy>
  <cp:revision>54</cp:revision>
  <dcterms:created xsi:type="dcterms:W3CDTF">2019-11-27T10:26:16Z</dcterms:created>
  <dcterms:modified xsi:type="dcterms:W3CDTF">2023-03-12T12:23:31Z</dcterms:modified>
</cp:coreProperties>
</file>